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83" r:id="rId3"/>
    <p:sldId id="285" r:id="rId4"/>
    <p:sldId id="286" r:id="rId5"/>
    <p:sldId id="287" r:id="rId6"/>
    <p:sldId id="288" r:id="rId7"/>
    <p:sldId id="291" r:id="rId8"/>
    <p:sldId id="290" r:id="rId9"/>
    <p:sldId id="293" r:id="rId10"/>
    <p:sldId id="313" r:id="rId11"/>
    <p:sldId id="315" r:id="rId12"/>
    <p:sldId id="317" r:id="rId13"/>
    <p:sldId id="297" r:id="rId14"/>
    <p:sldId id="295" r:id="rId15"/>
    <p:sldId id="296" r:id="rId16"/>
    <p:sldId id="298" r:id="rId17"/>
    <p:sldId id="299" r:id="rId18"/>
    <p:sldId id="300" r:id="rId19"/>
    <p:sldId id="324" r:id="rId20"/>
    <p:sldId id="318" r:id="rId21"/>
    <p:sldId id="321" r:id="rId22"/>
    <p:sldId id="307" r:id="rId23"/>
    <p:sldId id="284" r:id="rId24"/>
    <p:sldId id="312" r:id="rId25"/>
    <p:sldId id="282"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8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ACD5A5-FB3B-BEE6-FDB6-F787BFAC4D2D}" v="4" dt="2025-05-07T20:24:30.178"/>
    <p1510:client id="{27825804-B074-E513-5F88-E5D3BA8D28C5}" v="60" dt="2025-05-08T09:18:36.320"/>
    <p1510:client id="{49D2ABC2-46C3-2506-B5C8-922FAD1660C9}" v="3421" dt="2025-05-07T19:15:12.911"/>
    <p1510:client id="{5E3A5DDD-6A58-DE16-32DC-5EC4B4C16FCA}" v="196" dt="2025-05-06T11:22:52.092"/>
    <p1510:client id="{C4949DC5-8EBA-9EFC-ED25-0C399232007D}" v="694" dt="2025-05-08T04:34:45.988"/>
    <p1510:client id="{D8850618-B28F-FE59-4AC3-8442453AD784}" v="869" dt="2025-05-07T06:31:28.113"/>
    <p1510:client id="{FA457CB4-B548-48DB-0060-1F82E5FD388B}" v="336" dt="2025-05-07T20:21:59.5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 Narayanaswamy" userId="a3b3ab1e172c16ad" providerId="Windows Live" clId="Web-{F11DFD3E-8D36-11AF-7356-D03725926A4D}"/>
    <pc:docChg chg="modSld">
      <pc:chgData name="S Narayanaswamy" userId="a3b3ab1e172c16ad" providerId="Windows Live" clId="Web-{F11DFD3E-8D36-11AF-7356-D03725926A4D}" dt="2025-03-23T10:11:48.191" v="1244" actId="20577"/>
      <pc:docMkLst>
        <pc:docMk/>
      </pc:docMkLst>
      <pc:sldChg chg="modSp">
        <pc:chgData name="S Narayanaswamy" userId="a3b3ab1e172c16ad" providerId="Windows Live" clId="Web-{F11DFD3E-8D36-11AF-7356-D03725926A4D}" dt="2025-03-23T09:43:52.647" v="821" actId="1076"/>
        <pc:sldMkLst>
          <pc:docMk/>
          <pc:sldMk cId="1125932501" sldId="271"/>
        </pc:sldMkLst>
        <pc:spChg chg="mod">
          <ac:chgData name="S Narayanaswamy" userId="a3b3ab1e172c16ad" providerId="Windows Live" clId="Web-{F11DFD3E-8D36-11AF-7356-D03725926A4D}" dt="2025-03-23T06:26:14.317" v="246" actId="20577"/>
          <ac:spMkLst>
            <pc:docMk/>
            <pc:sldMk cId="1125932501" sldId="271"/>
            <ac:spMk id="3" creationId="{84BD3BB3-4D9E-7245-D620-BC5EBD273657}"/>
          </ac:spMkLst>
        </pc:spChg>
        <pc:spChg chg="mod">
          <ac:chgData name="S Narayanaswamy" userId="a3b3ab1e172c16ad" providerId="Windows Live" clId="Web-{F11DFD3E-8D36-11AF-7356-D03725926A4D}" dt="2025-03-23T06:18:42.771" v="202" actId="20577"/>
          <ac:spMkLst>
            <pc:docMk/>
            <pc:sldMk cId="1125932501" sldId="271"/>
            <ac:spMk id="4" creationId="{18153934-C0CF-CC53-4CAE-960C685D837F}"/>
          </ac:spMkLst>
        </pc:spChg>
        <pc:picChg chg="mod">
          <ac:chgData name="S Narayanaswamy" userId="a3b3ab1e172c16ad" providerId="Windows Live" clId="Web-{F11DFD3E-8D36-11AF-7356-D03725926A4D}" dt="2025-03-23T09:43:52.647" v="821" actId="1076"/>
          <ac:picMkLst>
            <pc:docMk/>
            <pc:sldMk cId="1125932501" sldId="271"/>
            <ac:picMk id="2" creationId="{0269854C-2DA0-69C6-B484-4E4098C0DD90}"/>
          </ac:picMkLst>
        </pc:picChg>
      </pc:sldChg>
      <pc:sldChg chg="addSp modSp">
        <pc:chgData name="S Narayanaswamy" userId="a3b3ab1e172c16ad" providerId="Windows Live" clId="Web-{F11DFD3E-8D36-11AF-7356-D03725926A4D}" dt="2025-03-23T10:11:48.191" v="1244" actId="20577"/>
        <pc:sldMkLst>
          <pc:docMk/>
          <pc:sldMk cId="1706103692" sldId="272"/>
        </pc:sldMkLst>
        <pc:spChg chg="mod">
          <ac:chgData name="S Narayanaswamy" userId="a3b3ab1e172c16ad" providerId="Windows Live" clId="Web-{F11DFD3E-8D36-11AF-7356-D03725926A4D}" dt="2025-03-23T10:11:48.191" v="1244" actId="20577"/>
          <ac:spMkLst>
            <pc:docMk/>
            <pc:sldMk cId="1706103692" sldId="272"/>
            <ac:spMk id="3" creationId="{2F84B469-37FD-A9E3-3EBD-D0EC59D5BFAA}"/>
          </ac:spMkLst>
        </pc:spChg>
        <pc:picChg chg="add mod">
          <ac:chgData name="S Narayanaswamy" userId="a3b3ab1e172c16ad" providerId="Windows Live" clId="Web-{F11DFD3E-8D36-11AF-7356-D03725926A4D}" dt="2025-03-23T10:02:16.297" v="1093" actId="1076"/>
          <ac:picMkLst>
            <pc:docMk/>
            <pc:sldMk cId="1706103692" sldId="272"/>
            <ac:picMk id="2" creationId="{552C6F89-16B1-0E07-0DEB-79730395A55A}"/>
          </ac:picMkLst>
        </pc:picChg>
      </pc:sldChg>
    </pc:docChg>
  </pc:docChgLst>
  <pc:docChgLst>
    <pc:chgData name="S Narayanaswamy" userId="a3b3ab1e172c16ad" providerId="Windows Live" clId="Web-{413D81DD-B519-6D7E-E61C-22B61CBEAB9D}"/>
    <pc:docChg chg="modSld">
      <pc:chgData name="S Narayanaswamy" userId="a3b3ab1e172c16ad" providerId="Windows Live" clId="Web-{413D81DD-B519-6D7E-E61C-22B61CBEAB9D}" dt="2025-03-24T22:01:03.039" v="70" actId="20577"/>
      <pc:docMkLst>
        <pc:docMk/>
      </pc:docMkLst>
      <pc:sldChg chg="modSp">
        <pc:chgData name="S Narayanaswamy" userId="a3b3ab1e172c16ad" providerId="Windows Live" clId="Web-{413D81DD-B519-6D7E-E61C-22B61CBEAB9D}" dt="2025-03-24T22:01:03.039" v="70" actId="20577"/>
        <pc:sldMkLst>
          <pc:docMk/>
          <pc:sldMk cId="426432573" sldId="259"/>
        </pc:sldMkLst>
        <pc:spChg chg="mod">
          <ac:chgData name="S Narayanaswamy" userId="a3b3ab1e172c16ad" providerId="Windows Live" clId="Web-{413D81DD-B519-6D7E-E61C-22B61CBEAB9D}" dt="2025-03-24T22:01:03.039" v="70" actId="20577"/>
          <ac:spMkLst>
            <pc:docMk/>
            <pc:sldMk cId="426432573" sldId="259"/>
            <ac:spMk id="3" creationId="{3167394A-185D-6DD2-F9D1-A199D563CE81}"/>
          </ac:spMkLst>
        </pc:spChg>
      </pc:sldChg>
      <pc:sldChg chg="modSp">
        <pc:chgData name="S Narayanaswamy" userId="a3b3ab1e172c16ad" providerId="Windows Live" clId="Web-{413D81DD-B519-6D7E-E61C-22B61CBEAB9D}" dt="2025-03-24T21:56:12.062" v="52" actId="20577"/>
        <pc:sldMkLst>
          <pc:docMk/>
          <pc:sldMk cId="372081256" sldId="279"/>
        </pc:sldMkLst>
        <pc:spChg chg="mod">
          <ac:chgData name="S Narayanaswamy" userId="a3b3ab1e172c16ad" providerId="Windows Live" clId="Web-{413D81DD-B519-6D7E-E61C-22B61CBEAB9D}" dt="2025-03-24T21:56:12.062" v="52" actId="20577"/>
          <ac:spMkLst>
            <pc:docMk/>
            <pc:sldMk cId="372081256" sldId="279"/>
            <ac:spMk id="3" creationId="{85178E4D-B649-B49F-B8F8-E660961D09A4}"/>
          </ac:spMkLst>
        </pc:spChg>
      </pc:sldChg>
    </pc:docChg>
  </pc:docChgLst>
  <pc:docChgLst>
    <pc:chgData name="S Narayanaswamy" userId="a3b3ab1e172c16ad" providerId="Windows Live" clId="Web-{5A0103F1-4344-FC90-D612-7505B2DDA508}"/>
    <pc:docChg chg="addSld delSld modSld sldOrd">
      <pc:chgData name="S Narayanaswamy" userId="a3b3ab1e172c16ad" providerId="Windows Live" clId="Web-{5A0103F1-4344-FC90-D612-7505B2DDA508}" dt="2025-04-29T16:19:10.509" v="4615" actId="20577"/>
      <pc:docMkLst>
        <pc:docMk/>
      </pc:docMkLst>
      <pc:sldChg chg="del">
        <pc:chgData name="S Narayanaswamy" userId="a3b3ab1e172c16ad" providerId="Windows Live" clId="Web-{5A0103F1-4344-FC90-D612-7505B2DDA508}" dt="2025-04-29T11:05:11.768" v="3509"/>
        <pc:sldMkLst>
          <pc:docMk/>
          <pc:sldMk cId="1502994436" sldId="258"/>
        </pc:sldMkLst>
      </pc:sldChg>
      <pc:sldChg chg="del">
        <pc:chgData name="S Narayanaswamy" userId="a3b3ab1e172c16ad" providerId="Windows Live" clId="Web-{5A0103F1-4344-FC90-D612-7505B2DDA508}" dt="2025-04-29T13:27:26.608" v="4475"/>
        <pc:sldMkLst>
          <pc:docMk/>
          <pc:sldMk cId="426432573" sldId="259"/>
        </pc:sldMkLst>
      </pc:sldChg>
      <pc:sldChg chg="del">
        <pc:chgData name="S Narayanaswamy" userId="a3b3ab1e172c16ad" providerId="Windows Live" clId="Web-{5A0103F1-4344-FC90-D612-7505B2DDA508}" dt="2025-04-29T13:27:26.608" v="4474"/>
        <pc:sldMkLst>
          <pc:docMk/>
          <pc:sldMk cId="3748848465" sldId="260"/>
        </pc:sldMkLst>
      </pc:sldChg>
      <pc:sldChg chg="del">
        <pc:chgData name="S Narayanaswamy" userId="a3b3ab1e172c16ad" providerId="Windows Live" clId="Web-{5A0103F1-4344-FC90-D612-7505B2DDA508}" dt="2025-04-29T13:27:26.592" v="4473"/>
        <pc:sldMkLst>
          <pc:docMk/>
          <pc:sldMk cId="648288416" sldId="261"/>
        </pc:sldMkLst>
      </pc:sldChg>
      <pc:sldChg chg="del">
        <pc:chgData name="S Narayanaswamy" userId="a3b3ab1e172c16ad" providerId="Windows Live" clId="Web-{5A0103F1-4344-FC90-D612-7505B2DDA508}" dt="2025-04-29T13:27:26.592" v="4472"/>
        <pc:sldMkLst>
          <pc:docMk/>
          <pc:sldMk cId="3040259320" sldId="262"/>
        </pc:sldMkLst>
      </pc:sldChg>
      <pc:sldChg chg="del">
        <pc:chgData name="S Narayanaswamy" userId="a3b3ab1e172c16ad" providerId="Windows Live" clId="Web-{5A0103F1-4344-FC90-D612-7505B2DDA508}" dt="2025-04-29T13:27:26.592" v="4471"/>
        <pc:sldMkLst>
          <pc:docMk/>
          <pc:sldMk cId="2037490357" sldId="263"/>
        </pc:sldMkLst>
      </pc:sldChg>
      <pc:sldChg chg="del">
        <pc:chgData name="S Narayanaswamy" userId="a3b3ab1e172c16ad" providerId="Windows Live" clId="Web-{5A0103F1-4344-FC90-D612-7505B2DDA508}" dt="2025-04-29T13:27:26.592" v="4470"/>
        <pc:sldMkLst>
          <pc:docMk/>
          <pc:sldMk cId="654313235" sldId="264"/>
        </pc:sldMkLst>
      </pc:sldChg>
      <pc:sldChg chg="del">
        <pc:chgData name="S Narayanaswamy" userId="a3b3ab1e172c16ad" providerId="Windows Live" clId="Web-{5A0103F1-4344-FC90-D612-7505B2DDA508}" dt="2025-04-29T13:27:26.592" v="4469"/>
        <pc:sldMkLst>
          <pc:docMk/>
          <pc:sldMk cId="3307021930" sldId="266"/>
        </pc:sldMkLst>
      </pc:sldChg>
      <pc:sldChg chg="del">
        <pc:chgData name="S Narayanaswamy" userId="a3b3ab1e172c16ad" providerId="Windows Live" clId="Web-{5A0103F1-4344-FC90-D612-7505B2DDA508}" dt="2025-04-29T13:27:26.592" v="4468"/>
        <pc:sldMkLst>
          <pc:docMk/>
          <pc:sldMk cId="4131713870" sldId="267"/>
        </pc:sldMkLst>
      </pc:sldChg>
      <pc:sldChg chg="del">
        <pc:chgData name="S Narayanaswamy" userId="a3b3ab1e172c16ad" providerId="Windows Live" clId="Web-{5A0103F1-4344-FC90-D612-7505B2DDA508}" dt="2025-04-29T13:27:26.592" v="4467"/>
        <pc:sldMkLst>
          <pc:docMk/>
          <pc:sldMk cId="4231236056" sldId="268"/>
        </pc:sldMkLst>
      </pc:sldChg>
      <pc:sldChg chg="del">
        <pc:chgData name="S Narayanaswamy" userId="a3b3ab1e172c16ad" providerId="Windows Live" clId="Web-{5A0103F1-4344-FC90-D612-7505B2DDA508}" dt="2025-04-29T13:27:26.592" v="4466"/>
        <pc:sldMkLst>
          <pc:docMk/>
          <pc:sldMk cId="1975728491" sldId="269"/>
        </pc:sldMkLst>
      </pc:sldChg>
      <pc:sldChg chg="del">
        <pc:chgData name="S Narayanaswamy" userId="a3b3ab1e172c16ad" providerId="Windows Live" clId="Web-{5A0103F1-4344-FC90-D612-7505B2DDA508}" dt="2025-04-29T13:27:26.592" v="4465"/>
        <pc:sldMkLst>
          <pc:docMk/>
          <pc:sldMk cId="3976569425" sldId="270"/>
        </pc:sldMkLst>
      </pc:sldChg>
      <pc:sldChg chg="del">
        <pc:chgData name="S Narayanaswamy" userId="a3b3ab1e172c16ad" providerId="Windows Live" clId="Web-{5A0103F1-4344-FC90-D612-7505B2DDA508}" dt="2025-04-29T13:27:26.592" v="4463"/>
        <pc:sldMkLst>
          <pc:docMk/>
          <pc:sldMk cId="1125932501" sldId="271"/>
        </pc:sldMkLst>
      </pc:sldChg>
      <pc:sldChg chg="del">
        <pc:chgData name="S Narayanaswamy" userId="a3b3ab1e172c16ad" providerId="Windows Live" clId="Web-{5A0103F1-4344-FC90-D612-7505B2DDA508}" dt="2025-04-29T13:27:26.592" v="4462"/>
        <pc:sldMkLst>
          <pc:docMk/>
          <pc:sldMk cId="1706103692" sldId="272"/>
        </pc:sldMkLst>
      </pc:sldChg>
      <pc:sldChg chg="modSp del">
        <pc:chgData name="S Narayanaswamy" userId="a3b3ab1e172c16ad" providerId="Windows Live" clId="Web-{5A0103F1-4344-FC90-D612-7505B2DDA508}" dt="2025-04-29T13:27:26.577" v="4460"/>
        <pc:sldMkLst>
          <pc:docMk/>
          <pc:sldMk cId="1582596702" sldId="273"/>
        </pc:sldMkLst>
        <pc:spChg chg="mod">
          <ac:chgData name="S Narayanaswamy" userId="a3b3ab1e172c16ad" providerId="Windows Live" clId="Web-{5A0103F1-4344-FC90-D612-7505B2DDA508}" dt="2025-04-29T05:50:27.158" v="2049" actId="20577"/>
          <ac:spMkLst>
            <pc:docMk/>
            <pc:sldMk cId="1582596702" sldId="273"/>
            <ac:spMk id="3" creationId="{4EDEBD0C-4D7E-E045-BC18-67574250E6A6}"/>
          </ac:spMkLst>
        </pc:spChg>
      </pc:sldChg>
      <pc:sldChg chg="del">
        <pc:chgData name="S Narayanaswamy" userId="a3b3ab1e172c16ad" providerId="Windows Live" clId="Web-{5A0103F1-4344-FC90-D612-7505B2DDA508}" dt="2025-04-29T13:27:26.577" v="4459"/>
        <pc:sldMkLst>
          <pc:docMk/>
          <pc:sldMk cId="4098330273" sldId="274"/>
        </pc:sldMkLst>
      </pc:sldChg>
      <pc:sldChg chg="modSp del">
        <pc:chgData name="S Narayanaswamy" userId="a3b3ab1e172c16ad" providerId="Windows Live" clId="Web-{5A0103F1-4344-FC90-D612-7505B2DDA508}" dt="2025-04-29T13:27:26.577" v="4458"/>
        <pc:sldMkLst>
          <pc:docMk/>
          <pc:sldMk cId="2194031434" sldId="275"/>
        </pc:sldMkLst>
        <pc:spChg chg="mod">
          <ac:chgData name="S Narayanaswamy" userId="a3b3ab1e172c16ad" providerId="Windows Live" clId="Web-{5A0103F1-4344-FC90-D612-7505B2DDA508}" dt="2025-04-29T06:24:28.854" v="2523" actId="1076"/>
          <ac:spMkLst>
            <pc:docMk/>
            <pc:sldMk cId="2194031434" sldId="275"/>
            <ac:spMk id="4" creationId="{6B5BC031-4500-DF95-4575-9170E7CB8E99}"/>
          </ac:spMkLst>
        </pc:spChg>
      </pc:sldChg>
      <pc:sldChg chg="del">
        <pc:chgData name="S Narayanaswamy" userId="a3b3ab1e172c16ad" providerId="Windows Live" clId="Web-{5A0103F1-4344-FC90-D612-7505B2DDA508}" dt="2025-04-29T13:27:26.577" v="4457"/>
        <pc:sldMkLst>
          <pc:docMk/>
          <pc:sldMk cId="908708618" sldId="276"/>
        </pc:sldMkLst>
      </pc:sldChg>
      <pc:sldChg chg="del">
        <pc:chgData name="S Narayanaswamy" userId="a3b3ab1e172c16ad" providerId="Windows Live" clId="Web-{5A0103F1-4344-FC90-D612-7505B2DDA508}" dt="2025-04-29T13:27:26.577" v="4456"/>
        <pc:sldMkLst>
          <pc:docMk/>
          <pc:sldMk cId="3843307256" sldId="277"/>
        </pc:sldMkLst>
      </pc:sldChg>
      <pc:sldChg chg="del">
        <pc:chgData name="S Narayanaswamy" userId="a3b3ab1e172c16ad" providerId="Windows Live" clId="Web-{5A0103F1-4344-FC90-D612-7505B2DDA508}" dt="2025-04-29T13:27:26.608" v="4476"/>
        <pc:sldMkLst>
          <pc:docMk/>
          <pc:sldMk cId="372081256" sldId="279"/>
        </pc:sldMkLst>
      </pc:sldChg>
      <pc:sldChg chg="del">
        <pc:chgData name="S Narayanaswamy" userId="a3b3ab1e172c16ad" providerId="Windows Live" clId="Web-{5A0103F1-4344-FC90-D612-7505B2DDA508}" dt="2025-04-29T13:27:26.592" v="4464"/>
        <pc:sldMkLst>
          <pc:docMk/>
          <pc:sldMk cId="3309442293" sldId="280"/>
        </pc:sldMkLst>
      </pc:sldChg>
      <pc:sldChg chg="del">
        <pc:chgData name="S Narayanaswamy" userId="a3b3ab1e172c16ad" providerId="Windows Live" clId="Web-{5A0103F1-4344-FC90-D612-7505B2DDA508}" dt="2025-04-29T13:27:26.592" v="4461"/>
        <pc:sldMkLst>
          <pc:docMk/>
          <pc:sldMk cId="3448773749" sldId="281"/>
        </pc:sldMkLst>
      </pc:sldChg>
      <pc:sldChg chg="modSp">
        <pc:chgData name="S Narayanaswamy" userId="a3b3ab1e172c16ad" providerId="Windows Live" clId="Web-{5A0103F1-4344-FC90-D612-7505B2DDA508}" dt="2025-04-29T13:49:48.774" v="4574" actId="20577"/>
        <pc:sldMkLst>
          <pc:docMk/>
          <pc:sldMk cId="1194367791" sldId="284"/>
        </pc:sldMkLst>
        <pc:spChg chg="mod">
          <ac:chgData name="S Narayanaswamy" userId="a3b3ab1e172c16ad" providerId="Windows Live" clId="Web-{5A0103F1-4344-FC90-D612-7505B2DDA508}" dt="2025-04-29T13:49:48.774" v="4574" actId="20577"/>
          <ac:spMkLst>
            <pc:docMk/>
            <pc:sldMk cId="1194367791" sldId="284"/>
            <ac:spMk id="3" creationId="{4F21079A-0DD8-3863-7E07-D6A11FB3BFD0}"/>
          </ac:spMkLst>
        </pc:spChg>
      </pc:sldChg>
      <pc:sldChg chg="modSp">
        <pc:chgData name="S Narayanaswamy" userId="a3b3ab1e172c16ad" providerId="Windows Live" clId="Web-{5A0103F1-4344-FC90-D612-7505B2DDA508}" dt="2025-04-29T13:51:04.932" v="4606" actId="20577"/>
        <pc:sldMkLst>
          <pc:docMk/>
          <pc:sldMk cId="1498126452" sldId="285"/>
        </pc:sldMkLst>
        <pc:spChg chg="mod">
          <ac:chgData name="S Narayanaswamy" userId="a3b3ab1e172c16ad" providerId="Windows Live" clId="Web-{5A0103F1-4344-FC90-D612-7505B2DDA508}" dt="2025-04-29T13:47:03.287" v="4570" actId="20577"/>
          <ac:spMkLst>
            <pc:docMk/>
            <pc:sldMk cId="1498126452" sldId="285"/>
            <ac:spMk id="3" creationId="{EEFB962A-0D6F-C802-8FB6-6FD26DC9F7EB}"/>
          </ac:spMkLst>
        </pc:spChg>
        <pc:spChg chg="mod">
          <ac:chgData name="S Narayanaswamy" userId="a3b3ab1e172c16ad" providerId="Windows Live" clId="Web-{5A0103F1-4344-FC90-D612-7505B2DDA508}" dt="2025-04-29T13:43:57.314" v="4553" actId="20577"/>
          <ac:spMkLst>
            <pc:docMk/>
            <pc:sldMk cId="1498126452" sldId="285"/>
            <ac:spMk id="6" creationId="{80A88434-F5FB-4E7E-A015-74087C6B0B6E}"/>
          </ac:spMkLst>
        </pc:spChg>
        <pc:spChg chg="mod">
          <ac:chgData name="S Narayanaswamy" userId="a3b3ab1e172c16ad" providerId="Windows Live" clId="Web-{5A0103F1-4344-FC90-D612-7505B2DDA508}" dt="2025-04-29T13:51:04.932" v="4606" actId="20577"/>
          <ac:spMkLst>
            <pc:docMk/>
            <pc:sldMk cId="1498126452" sldId="285"/>
            <ac:spMk id="7" creationId="{1A6074FF-DB92-CC07-E5AD-1D42D640CB05}"/>
          </ac:spMkLst>
        </pc:spChg>
        <pc:picChg chg="mod">
          <ac:chgData name="S Narayanaswamy" userId="a3b3ab1e172c16ad" providerId="Windows Live" clId="Web-{5A0103F1-4344-FC90-D612-7505B2DDA508}" dt="2025-04-29T13:47:19.396" v="4571" actId="14100"/>
          <ac:picMkLst>
            <pc:docMk/>
            <pc:sldMk cId="1498126452" sldId="285"/>
            <ac:picMk id="5" creationId="{C7A1F46D-2315-B3AD-E7DA-2E67EC42DB95}"/>
          </ac:picMkLst>
        </pc:picChg>
      </pc:sldChg>
      <pc:sldChg chg="modSp">
        <pc:chgData name="S Narayanaswamy" userId="a3b3ab1e172c16ad" providerId="Windows Live" clId="Web-{5A0103F1-4344-FC90-D612-7505B2DDA508}" dt="2025-04-29T16:19:10.509" v="4615" actId="20577"/>
        <pc:sldMkLst>
          <pc:docMk/>
          <pc:sldMk cId="1817759191" sldId="286"/>
        </pc:sldMkLst>
        <pc:spChg chg="mod">
          <ac:chgData name="S Narayanaswamy" userId="a3b3ab1e172c16ad" providerId="Windows Live" clId="Web-{5A0103F1-4344-FC90-D612-7505B2DDA508}" dt="2025-04-29T16:19:10.509" v="4615" actId="20577"/>
          <ac:spMkLst>
            <pc:docMk/>
            <pc:sldMk cId="1817759191" sldId="286"/>
            <ac:spMk id="10" creationId="{E33F8576-DE79-6C33-0EF6-B40F955F8E0B}"/>
          </ac:spMkLst>
        </pc:spChg>
      </pc:sldChg>
      <pc:sldChg chg="modSp">
        <pc:chgData name="S Narayanaswamy" userId="a3b3ab1e172c16ad" providerId="Windows Live" clId="Web-{5A0103F1-4344-FC90-D612-7505B2DDA508}" dt="2025-04-29T13:28:02.265" v="4483" actId="20577"/>
        <pc:sldMkLst>
          <pc:docMk/>
          <pc:sldMk cId="14473950" sldId="287"/>
        </pc:sldMkLst>
        <pc:spChg chg="mod">
          <ac:chgData name="S Narayanaswamy" userId="a3b3ab1e172c16ad" providerId="Windows Live" clId="Web-{5A0103F1-4344-FC90-D612-7505B2DDA508}" dt="2025-04-29T13:28:02.265" v="4483" actId="20577"/>
          <ac:spMkLst>
            <pc:docMk/>
            <pc:sldMk cId="14473950" sldId="287"/>
            <ac:spMk id="3" creationId="{4BE81EB5-2FF3-0F54-C1F1-E5CC0029F757}"/>
          </ac:spMkLst>
        </pc:spChg>
      </pc:sldChg>
      <pc:sldChg chg="modSp">
        <pc:chgData name="S Narayanaswamy" userId="a3b3ab1e172c16ad" providerId="Windows Live" clId="Web-{5A0103F1-4344-FC90-D612-7505B2DDA508}" dt="2025-04-29T13:28:14.687" v="4486" actId="20577"/>
        <pc:sldMkLst>
          <pc:docMk/>
          <pc:sldMk cId="145046871" sldId="288"/>
        </pc:sldMkLst>
        <pc:spChg chg="mod">
          <ac:chgData name="S Narayanaswamy" userId="a3b3ab1e172c16ad" providerId="Windows Live" clId="Web-{5A0103F1-4344-FC90-D612-7505B2DDA508}" dt="2025-04-29T13:28:14.687" v="4486" actId="20577"/>
          <ac:spMkLst>
            <pc:docMk/>
            <pc:sldMk cId="145046871" sldId="288"/>
            <ac:spMk id="3" creationId="{419D656A-0561-D884-E26F-AA742BD93C2D}"/>
          </ac:spMkLst>
        </pc:spChg>
      </pc:sldChg>
      <pc:sldChg chg="modSp">
        <pc:chgData name="S Narayanaswamy" userId="a3b3ab1e172c16ad" providerId="Windows Live" clId="Web-{5A0103F1-4344-FC90-D612-7505B2DDA508}" dt="2025-04-29T13:28:25.828" v="4489" actId="20577"/>
        <pc:sldMkLst>
          <pc:docMk/>
          <pc:sldMk cId="2482013166" sldId="290"/>
        </pc:sldMkLst>
        <pc:spChg chg="mod">
          <ac:chgData name="S Narayanaswamy" userId="a3b3ab1e172c16ad" providerId="Windows Live" clId="Web-{5A0103F1-4344-FC90-D612-7505B2DDA508}" dt="2025-04-29T13:28:25.828" v="4489" actId="20577"/>
          <ac:spMkLst>
            <pc:docMk/>
            <pc:sldMk cId="2482013166" sldId="290"/>
            <ac:spMk id="3" creationId="{7A367C18-3F22-AF1C-0421-3836C0EF137D}"/>
          </ac:spMkLst>
        </pc:spChg>
      </pc:sldChg>
      <pc:sldChg chg="modSp">
        <pc:chgData name="S Narayanaswamy" userId="a3b3ab1e172c16ad" providerId="Windows Live" clId="Web-{5A0103F1-4344-FC90-D612-7505B2DDA508}" dt="2025-04-28T05:47:13.852" v="86" actId="20577"/>
        <pc:sldMkLst>
          <pc:docMk/>
          <pc:sldMk cId="2037958645" sldId="293"/>
        </pc:sldMkLst>
        <pc:spChg chg="mod">
          <ac:chgData name="S Narayanaswamy" userId="a3b3ab1e172c16ad" providerId="Windows Live" clId="Web-{5A0103F1-4344-FC90-D612-7505B2DDA508}" dt="2025-04-28T05:47:13.852" v="86" actId="20577"/>
          <ac:spMkLst>
            <pc:docMk/>
            <pc:sldMk cId="2037958645" sldId="293"/>
            <ac:spMk id="7" creationId="{F10BC097-0568-5EEE-7420-A3332E837F71}"/>
          </ac:spMkLst>
        </pc:spChg>
        <pc:picChg chg="mod">
          <ac:chgData name="S Narayanaswamy" userId="a3b3ab1e172c16ad" providerId="Windows Live" clId="Web-{5A0103F1-4344-FC90-D612-7505B2DDA508}" dt="2025-04-28T05:37:57.353" v="23" actId="14100"/>
          <ac:picMkLst>
            <pc:docMk/>
            <pc:sldMk cId="2037958645" sldId="293"/>
            <ac:picMk id="8" creationId="{2C360E1B-3ABB-F7F1-B85F-192A96A62902}"/>
          </ac:picMkLst>
        </pc:picChg>
      </pc:sldChg>
      <pc:sldChg chg="del">
        <pc:chgData name="S Narayanaswamy" userId="a3b3ab1e172c16ad" providerId="Windows Live" clId="Web-{5A0103F1-4344-FC90-D612-7505B2DDA508}" dt="2025-04-29T13:27:26.577" v="4455"/>
        <pc:sldMkLst>
          <pc:docMk/>
          <pc:sldMk cId="3625411364" sldId="294"/>
        </pc:sldMkLst>
      </pc:sldChg>
      <pc:sldChg chg="modSp">
        <pc:chgData name="S Narayanaswamy" userId="a3b3ab1e172c16ad" providerId="Windows Live" clId="Web-{5A0103F1-4344-FC90-D612-7505B2DDA508}" dt="2025-04-28T06:42:59.600" v="585" actId="20577"/>
        <pc:sldMkLst>
          <pc:docMk/>
          <pc:sldMk cId="3219895459" sldId="295"/>
        </pc:sldMkLst>
        <pc:spChg chg="mod">
          <ac:chgData name="S Narayanaswamy" userId="a3b3ab1e172c16ad" providerId="Windows Live" clId="Web-{5A0103F1-4344-FC90-D612-7505B2DDA508}" dt="2025-04-28T06:42:59.600" v="585" actId="20577"/>
          <ac:spMkLst>
            <pc:docMk/>
            <pc:sldMk cId="3219895459" sldId="295"/>
            <ac:spMk id="3" creationId="{D5C7BA23-523C-6310-49EF-6F4630861390}"/>
          </ac:spMkLst>
        </pc:spChg>
      </pc:sldChg>
      <pc:sldChg chg="addSp delSp modSp">
        <pc:chgData name="S Narayanaswamy" userId="a3b3ab1e172c16ad" providerId="Windows Live" clId="Web-{5A0103F1-4344-FC90-D612-7505B2DDA508}" dt="2025-04-28T06:57:44.014" v="858" actId="20577"/>
        <pc:sldMkLst>
          <pc:docMk/>
          <pc:sldMk cId="3473908926" sldId="296"/>
        </pc:sldMkLst>
        <pc:spChg chg="del">
          <ac:chgData name="S Narayanaswamy" userId="a3b3ab1e172c16ad" providerId="Windows Live" clId="Web-{5A0103F1-4344-FC90-D612-7505B2DDA508}" dt="2025-04-28T06:14:04.584" v="458"/>
          <ac:spMkLst>
            <pc:docMk/>
            <pc:sldMk cId="3473908926" sldId="296"/>
            <ac:spMk id="2" creationId="{F3697D81-054A-F365-1A3E-717EB94F420E}"/>
          </ac:spMkLst>
        </pc:spChg>
        <pc:spChg chg="mod">
          <ac:chgData name="S Narayanaswamy" userId="a3b3ab1e172c16ad" providerId="Windows Live" clId="Web-{5A0103F1-4344-FC90-D612-7505B2DDA508}" dt="2025-04-28T06:57:44.014" v="858" actId="20577"/>
          <ac:spMkLst>
            <pc:docMk/>
            <pc:sldMk cId="3473908926" sldId="296"/>
            <ac:spMk id="3" creationId="{6D10477C-D579-98D3-C9C3-C109FF1FD7EC}"/>
          </ac:spMkLst>
        </pc:spChg>
        <pc:picChg chg="add mod">
          <ac:chgData name="S Narayanaswamy" userId="a3b3ab1e172c16ad" providerId="Windows Live" clId="Web-{5A0103F1-4344-FC90-D612-7505B2DDA508}" dt="2025-04-28T06:53:15.726" v="773" actId="1076"/>
          <ac:picMkLst>
            <pc:docMk/>
            <pc:sldMk cId="3473908926" sldId="296"/>
            <ac:picMk id="5" creationId="{F8A00EBD-7FA1-9B9F-9066-55DB4AE07C92}"/>
          </ac:picMkLst>
        </pc:picChg>
      </pc:sldChg>
      <pc:sldChg chg="addSp delSp modSp">
        <pc:chgData name="S Narayanaswamy" userId="a3b3ab1e172c16ad" providerId="Windows Live" clId="Web-{5A0103F1-4344-FC90-D612-7505B2DDA508}" dt="2025-04-28T06:19:44.280" v="503" actId="20577"/>
        <pc:sldMkLst>
          <pc:docMk/>
          <pc:sldMk cId="1177869251" sldId="297"/>
        </pc:sldMkLst>
        <pc:spChg chg="del">
          <ac:chgData name="S Narayanaswamy" userId="a3b3ab1e172c16ad" providerId="Windows Live" clId="Web-{5A0103F1-4344-FC90-D612-7505B2DDA508}" dt="2025-04-28T05:49:24.481" v="87"/>
          <ac:spMkLst>
            <pc:docMk/>
            <pc:sldMk cId="1177869251" sldId="297"/>
            <ac:spMk id="2" creationId="{9058E413-AD71-BABC-EF78-57ED9448524C}"/>
          </ac:spMkLst>
        </pc:spChg>
        <pc:spChg chg="mod">
          <ac:chgData name="S Narayanaswamy" userId="a3b3ab1e172c16ad" providerId="Windows Live" clId="Web-{5A0103F1-4344-FC90-D612-7505B2DDA508}" dt="2025-04-28T06:19:44.280" v="503" actId="20577"/>
          <ac:spMkLst>
            <pc:docMk/>
            <pc:sldMk cId="1177869251" sldId="297"/>
            <ac:spMk id="3" creationId="{FC8ED0A0-7ADB-CFBF-6249-BF72A5E450AA}"/>
          </ac:spMkLst>
        </pc:spChg>
        <pc:picChg chg="add mod">
          <ac:chgData name="S Narayanaswamy" userId="a3b3ab1e172c16ad" providerId="Windows Live" clId="Web-{5A0103F1-4344-FC90-D612-7505B2DDA508}" dt="2025-04-28T06:08:53.372" v="362" actId="1076"/>
          <ac:picMkLst>
            <pc:docMk/>
            <pc:sldMk cId="1177869251" sldId="297"/>
            <ac:picMk id="5" creationId="{7F28B3E1-E55C-7F1A-B95D-D4B62D07470F}"/>
          </ac:picMkLst>
        </pc:picChg>
      </pc:sldChg>
      <pc:sldChg chg="modSp">
        <pc:chgData name="S Narayanaswamy" userId="a3b3ab1e172c16ad" providerId="Windows Live" clId="Web-{5A0103F1-4344-FC90-D612-7505B2DDA508}" dt="2025-04-28T06:41:04.503" v="573" actId="20577"/>
        <pc:sldMkLst>
          <pc:docMk/>
          <pc:sldMk cId="1485328395" sldId="298"/>
        </pc:sldMkLst>
        <pc:spChg chg="mod">
          <ac:chgData name="S Narayanaswamy" userId="a3b3ab1e172c16ad" providerId="Windows Live" clId="Web-{5A0103F1-4344-FC90-D612-7505B2DDA508}" dt="2025-04-28T06:41:04.503" v="573" actId="20577"/>
          <ac:spMkLst>
            <pc:docMk/>
            <pc:sldMk cId="1485328395" sldId="298"/>
            <ac:spMk id="3" creationId="{03BF1FE6-0F8A-98B0-087B-12ECB37794CF}"/>
          </ac:spMkLst>
        </pc:spChg>
        <pc:spChg chg="mod">
          <ac:chgData name="S Narayanaswamy" userId="a3b3ab1e172c16ad" providerId="Windows Live" clId="Web-{5A0103F1-4344-FC90-D612-7505B2DDA508}" dt="2025-04-28T05:34:07.237" v="18" actId="14100"/>
          <ac:spMkLst>
            <pc:docMk/>
            <pc:sldMk cId="1485328395" sldId="298"/>
            <ac:spMk id="8" creationId="{D4A2A4C1-A6C8-BFB0-BA85-7B741093C1C6}"/>
          </ac:spMkLst>
        </pc:spChg>
        <pc:picChg chg="mod">
          <ac:chgData name="S Narayanaswamy" userId="a3b3ab1e172c16ad" providerId="Windows Live" clId="Web-{5A0103F1-4344-FC90-D612-7505B2DDA508}" dt="2025-04-28T05:32:54.860" v="10" actId="1076"/>
          <ac:picMkLst>
            <pc:docMk/>
            <pc:sldMk cId="1485328395" sldId="298"/>
            <ac:picMk id="5" creationId="{5942F54E-2837-69A7-366B-5F7466D4184E}"/>
          </ac:picMkLst>
        </pc:picChg>
      </pc:sldChg>
      <pc:sldChg chg="addSp delSp modSp new">
        <pc:chgData name="S Narayanaswamy" userId="a3b3ab1e172c16ad" providerId="Windows Live" clId="Web-{5A0103F1-4344-FC90-D612-7505B2DDA508}" dt="2025-04-28T17:09:07.205" v="1351" actId="20577"/>
        <pc:sldMkLst>
          <pc:docMk/>
          <pc:sldMk cId="3253532772" sldId="299"/>
        </pc:sldMkLst>
        <pc:spChg chg="del">
          <ac:chgData name="S Narayanaswamy" userId="a3b3ab1e172c16ad" providerId="Windows Live" clId="Web-{5A0103F1-4344-FC90-D612-7505B2DDA508}" dt="2025-04-28T06:57:57.077" v="862"/>
          <ac:spMkLst>
            <pc:docMk/>
            <pc:sldMk cId="3253532772" sldId="299"/>
            <ac:spMk id="2" creationId="{0A4A4B91-1E3C-E6B0-C2F2-C5FD849BBCB7}"/>
          </ac:spMkLst>
        </pc:spChg>
        <pc:spChg chg="mod">
          <ac:chgData name="S Narayanaswamy" userId="a3b3ab1e172c16ad" providerId="Windows Live" clId="Web-{5A0103F1-4344-FC90-D612-7505B2DDA508}" dt="2025-04-28T17:09:07.205" v="1351" actId="20577"/>
          <ac:spMkLst>
            <pc:docMk/>
            <pc:sldMk cId="3253532772" sldId="299"/>
            <ac:spMk id="3" creationId="{02E4E9AF-DE2D-59EE-41C8-2B9F6AD3B498}"/>
          </ac:spMkLst>
        </pc:spChg>
        <pc:picChg chg="add mod">
          <ac:chgData name="S Narayanaswamy" userId="a3b3ab1e172c16ad" providerId="Windows Live" clId="Web-{5A0103F1-4344-FC90-D612-7505B2DDA508}" dt="2025-04-28T12:32:21.672" v="1019" actId="1076"/>
          <ac:picMkLst>
            <pc:docMk/>
            <pc:sldMk cId="3253532772" sldId="299"/>
            <ac:picMk id="5" creationId="{AC982F64-BD5C-3198-F0F9-292957AE1E98}"/>
          </ac:picMkLst>
        </pc:picChg>
      </pc:sldChg>
      <pc:sldChg chg="addSp delSp modSp new">
        <pc:chgData name="S Narayanaswamy" userId="a3b3ab1e172c16ad" providerId="Windows Live" clId="Web-{5A0103F1-4344-FC90-D612-7505B2DDA508}" dt="2025-04-28T18:06:36.509" v="2039" actId="20577"/>
        <pc:sldMkLst>
          <pc:docMk/>
          <pc:sldMk cId="3983416984" sldId="300"/>
        </pc:sldMkLst>
        <pc:spChg chg="del">
          <ac:chgData name="S Narayanaswamy" userId="a3b3ab1e172c16ad" providerId="Windows Live" clId="Web-{5A0103F1-4344-FC90-D612-7505B2DDA508}" dt="2025-04-28T15:46:48.527" v="1134"/>
          <ac:spMkLst>
            <pc:docMk/>
            <pc:sldMk cId="3983416984" sldId="300"/>
            <ac:spMk id="2" creationId="{75230E8B-0116-0511-0924-1FAAB443D91D}"/>
          </ac:spMkLst>
        </pc:spChg>
        <pc:spChg chg="add del">
          <ac:chgData name="S Narayanaswamy" userId="a3b3ab1e172c16ad" providerId="Windows Live" clId="Web-{5A0103F1-4344-FC90-D612-7505B2DDA508}" dt="2025-04-28T17:23:32.374" v="1353"/>
          <ac:spMkLst>
            <pc:docMk/>
            <pc:sldMk cId="3983416984" sldId="300"/>
            <ac:spMk id="2" creationId="{A51D9B47-F1D5-BA3A-001E-B9BB765D443A}"/>
          </ac:spMkLst>
        </pc:spChg>
        <pc:spChg chg="mod">
          <ac:chgData name="S Narayanaswamy" userId="a3b3ab1e172c16ad" providerId="Windows Live" clId="Web-{5A0103F1-4344-FC90-D612-7505B2DDA508}" dt="2025-04-28T18:06:28.540" v="2036" actId="20577"/>
          <ac:spMkLst>
            <pc:docMk/>
            <pc:sldMk cId="3983416984" sldId="300"/>
            <ac:spMk id="3" creationId="{660CE7AE-E2FD-7E34-AD45-3A1DF88A1150}"/>
          </ac:spMkLst>
        </pc:spChg>
        <pc:spChg chg="add del">
          <ac:chgData name="S Narayanaswamy" userId="a3b3ab1e172c16ad" providerId="Windows Live" clId="Web-{5A0103F1-4344-FC90-D612-7505B2DDA508}" dt="2025-04-28T17:23:32.452" v="1355"/>
          <ac:spMkLst>
            <pc:docMk/>
            <pc:sldMk cId="3983416984" sldId="300"/>
            <ac:spMk id="4" creationId="{992919D4-8B1B-AC3B-7D75-34887B6616C5}"/>
          </ac:spMkLst>
        </pc:spChg>
        <pc:spChg chg="add mod">
          <ac:chgData name="S Narayanaswamy" userId="a3b3ab1e172c16ad" providerId="Windows Live" clId="Web-{5A0103F1-4344-FC90-D612-7505B2DDA508}" dt="2025-04-28T17:46:44.679" v="1654" actId="20577"/>
          <ac:spMkLst>
            <pc:docMk/>
            <pc:sldMk cId="3983416984" sldId="300"/>
            <ac:spMk id="6" creationId="{495D4DFC-FA5E-A90C-7063-67BA53B6D999}"/>
          </ac:spMkLst>
        </pc:spChg>
        <pc:spChg chg="add mod">
          <ac:chgData name="S Narayanaswamy" userId="a3b3ab1e172c16ad" providerId="Windows Live" clId="Web-{5A0103F1-4344-FC90-D612-7505B2DDA508}" dt="2025-04-28T18:06:36.509" v="2039" actId="20577"/>
          <ac:spMkLst>
            <pc:docMk/>
            <pc:sldMk cId="3983416984" sldId="300"/>
            <ac:spMk id="7" creationId="{3D20E7AD-183E-1AD9-3F0E-56D5ABCC0EDE}"/>
          </ac:spMkLst>
        </pc:spChg>
        <pc:picChg chg="add mod">
          <ac:chgData name="S Narayanaswamy" userId="a3b3ab1e172c16ad" providerId="Windows Live" clId="Web-{5A0103F1-4344-FC90-D612-7505B2DDA508}" dt="2025-04-28T17:52:12.095" v="1715" actId="14100"/>
          <ac:picMkLst>
            <pc:docMk/>
            <pc:sldMk cId="3983416984" sldId="300"/>
            <ac:picMk id="5" creationId="{1499FE3A-BAA0-9F44-2C61-15DABA36B5DF}"/>
          </ac:picMkLst>
        </pc:picChg>
      </pc:sldChg>
      <pc:sldChg chg="modSp new">
        <pc:chgData name="S Narayanaswamy" userId="a3b3ab1e172c16ad" providerId="Windows Live" clId="Web-{5A0103F1-4344-FC90-D612-7505B2DDA508}" dt="2025-04-29T10:06:22.670" v="2942" actId="20577"/>
        <pc:sldMkLst>
          <pc:docMk/>
          <pc:sldMk cId="1029149859" sldId="301"/>
        </pc:sldMkLst>
        <pc:spChg chg="mod">
          <ac:chgData name="S Narayanaswamy" userId="a3b3ab1e172c16ad" providerId="Windows Live" clId="Web-{5A0103F1-4344-FC90-D612-7505B2DDA508}" dt="2025-04-29T10:06:22.670" v="2942" actId="20577"/>
          <ac:spMkLst>
            <pc:docMk/>
            <pc:sldMk cId="1029149859" sldId="301"/>
            <ac:spMk id="3" creationId="{62E05F0A-D549-7454-CC6A-EA65567A6B85}"/>
          </ac:spMkLst>
        </pc:spChg>
        <pc:spChg chg="mod">
          <ac:chgData name="S Narayanaswamy" userId="a3b3ab1e172c16ad" providerId="Windows Live" clId="Web-{5A0103F1-4344-FC90-D612-7505B2DDA508}" dt="2025-04-29T05:58:59.230" v="2270" actId="1076"/>
          <ac:spMkLst>
            <pc:docMk/>
            <pc:sldMk cId="1029149859" sldId="301"/>
            <ac:spMk id="6" creationId="{838B767B-0385-3798-29C7-00C85D5C9E01}"/>
          </ac:spMkLst>
        </pc:spChg>
        <pc:picChg chg="mod">
          <ac:chgData name="S Narayanaswamy" userId="a3b3ab1e172c16ad" providerId="Windows Live" clId="Web-{5A0103F1-4344-FC90-D612-7505B2DDA508}" dt="2025-04-29T05:58:55.418" v="2269" actId="1076"/>
          <ac:picMkLst>
            <pc:docMk/>
            <pc:sldMk cId="1029149859" sldId="301"/>
            <ac:picMk id="5" creationId="{6C0C228C-AFFC-00EB-F389-0D66E9BB82FA}"/>
          </ac:picMkLst>
        </pc:picChg>
      </pc:sldChg>
      <pc:sldChg chg="addSp delSp modSp new del">
        <pc:chgData name="S Narayanaswamy" userId="a3b3ab1e172c16ad" providerId="Windows Live" clId="Web-{5A0103F1-4344-FC90-D612-7505B2DDA508}" dt="2025-04-29T11:07:28.130" v="3541"/>
        <pc:sldMkLst>
          <pc:docMk/>
          <pc:sldMk cId="2113292050" sldId="302"/>
        </pc:sldMkLst>
        <pc:spChg chg="del">
          <ac:chgData name="S Narayanaswamy" userId="a3b3ab1e172c16ad" providerId="Windows Live" clId="Web-{5A0103F1-4344-FC90-D612-7505B2DDA508}" dt="2025-04-29T06:22:22.571" v="2516"/>
          <ac:spMkLst>
            <pc:docMk/>
            <pc:sldMk cId="2113292050" sldId="302"/>
            <ac:spMk id="2" creationId="{388EA6D1-F955-44BE-82DF-CC814F127D27}"/>
          </ac:spMkLst>
        </pc:spChg>
        <pc:spChg chg="mod">
          <ac:chgData name="S Narayanaswamy" userId="a3b3ab1e172c16ad" providerId="Windows Live" clId="Web-{5A0103F1-4344-FC90-D612-7505B2DDA508}" dt="2025-04-29T10:06:28.842" v="2944" actId="20577"/>
          <ac:spMkLst>
            <pc:docMk/>
            <pc:sldMk cId="2113292050" sldId="302"/>
            <ac:spMk id="3" creationId="{A271A505-3F40-C989-1065-89FE5DF5B9B5}"/>
          </ac:spMkLst>
        </pc:spChg>
        <pc:spChg chg="add mod">
          <ac:chgData name="S Narayanaswamy" userId="a3b3ab1e172c16ad" providerId="Windows Live" clId="Web-{5A0103F1-4344-FC90-D612-7505B2DDA508}" dt="2025-04-29T06:40:35.592" v="2638" actId="1076"/>
          <ac:spMkLst>
            <pc:docMk/>
            <pc:sldMk cId="2113292050" sldId="302"/>
            <ac:spMk id="6" creationId="{0F8CB3CA-9979-9034-8918-4A159B434C17}"/>
          </ac:spMkLst>
        </pc:spChg>
        <pc:spChg chg="add mod">
          <ac:chgData name="S Narayanaswamy" userId="a3b3ab1e172c16ad" providerId="Windows Live" clId="Web-{5A0103F1-4344-FC90-D612-7505B2DDA508}" dt="2025-04-29T07:15:53.946" v="2792" actId="14100"/>
          <ac:spMkLst>
            <pc:docMk/>
            <pc:sldMk cId="2113292050" sldId="302"/>
            <ac:spMk id="7" creationId="{EDA2EC06-1D66-F71C-23B3-D9EB45ADB286}"/>
          </ac:spMkLst>
        </pc:spChg>
        <pc:picChg chg="add mod">
          <ac:chgData name="S Narayanaswamy" userId="a3b3ab1e172c16ad" providerId="Windows Live" clId="Web-{5A0103F1-4344-FC90-D612-7505B2DDA508}" dt="2025-04-29T06:40:27.498" v="2637" actId="14100"/>
          <ac:picMkLst>
            <pc:docMk/>
            <pc:sldMk cId="2113292050" sldId="302"/>
            <ac:picMk id="5" creationId="{90C6A08B-54DF-2A1E-0937-F4D14343A8CD}"/>
          </ac:picMkLst>
        </pc:picChg>
      </pc:sldChg>
      <pc:sldChg chg="delSp modSp new del">
        <pc:chgData name="S Narayanaswamy" userId="a3b3ab1e172c16ad" providerId="Windows Live" clId="Web-{5A0103F1-4344-FC90-D612-7505B2DDA508}" dt="2025-04-29T11:04:39.237" v="3505"/>
        <pc:sldMkLst>
          <pc:docMk/>
          <pc:sldMk cId="2497925428" sldId="303"/>
        </pc:sldMkLst>
        <pc:spChg chg="del">
          <ac:chgData name="S Narayanaswamy" userId="a3b3ab1e172c16ad" providerId="Windows Live" clId="Web-{5A0103F1-4344-FC90-D612-7505B2DDA508}" dt="2025-04-29T11:03:43.673" v="3496"/>
          <ac:spMkLst>
            <pc:docMk/>
            <pc:sldMk cId="2497925428" sldId="303"/>
            <ac:spMk id="2" creationId="{988AE1DB-E9B2-D005-CFB2-C5F0A71A7823}"/>
          </ac:spMkLst>
        </pc:spChg>
        <pc:spChg chg="mod">
          <ac:chgData name="S Narayanaswamy" userId="a3b3ab1e172c16ad" providerId="Windows Live" clId="Web-{5A0103F1-4344-FC90-D612-7505B2DDA508}" dt="2025-04-29T11:04:37.658" v="3504" actId="20577"/>
          <ac:spMkLst>
            <pc:docMk/>
            <pc:sldMk cId="2497925428" sldId="303"/>
            <ac:spMk id="3" creationId="{D1EC2B00-B2F5-C475-39A8-B322A39D8FA7}"/>
          </ac:spMkLst>
        </pc:spChg>
      </pc:sldChg>
      <pc:sldChg chg="delSp modSp new">
        <pc:chgData name="S Narayanaswamy" userId="a3b3ab1e172c16ad" providerId="Windows Live" clId="Web-{5A0103F1-4344-FC90-D612-7505B2DDA508}" dt="2025-04-29T11:03:37.032" v="3495" actId="20577"/>
        <pc:sldMkLst>
          <pc:docMk/>
          <pc:sldMk cId="870435291" sldId="304"/>
        </pc:sldMkLst>
        <pc:spChg chg="del">
          <ac:chgData name="S Narayanaswamy" userId="a3b3ab1e172c16ad" providerId="Windows Live" clId="Web-{5A0103F1-4344-FC90-D612-7505B2DDA508}" dt="2025-04-29T10:24:03.175" v="3053"/>
          <ac:spMkLst>
            <pc:docMk/>
            <pc:sldMk cId="870435291" sldId="304"/>
            <ac:spMk id="2" creationId="{A9C7DC7E-79AF-2CF3-3F5E-2EC6F8678982}"/>
          </ac:spMkLst>
        </pc:spChg>
        <pc:spChg chg="mod">
          <ac:chgData name="S Narayanaswamy" userId="a3b3ab1e172c16ad" providerId="Windows Live" clId="Web-{5A0103F1-4344-FC90-D612-7505B2DDA508}" dt="2025-04-29T11:03:37.032" v="3495" actId="20577"/>
          <ac:spMkLst>
            <pc:docMk/>
            <pc:sldMk cId="870435291" sldId="304"/>
            <ac:spMk id="3" creationId="{76AC3A0A-FCDC-E4C8-647D-4544EC6D187F}"/>
          </ac:spMkLst>
        </pc:spChg>
      </pc:sldChg>
      <pc:sldChg chg="addSp delSp modSp new">
        <pc:chgData name="S Narayanaswamy" userId="a3b3ab1e172c16ad" providerId="Windows Live" clId="Web-{5A0103F1-4344-FC90-D612-7505B2DDA508}" dt="2025-04-29T10:22:17.516" v="3052" actId="14100"/>
        <pc:sldMkLst>
          <pc:docMk/>
          <pc:sldMk cId="635848243" sldId="305"/>
        </pc:sldMkLst>
        <pc:spChg chg="del">
          <ac:chgData name="S Narayanaswamy" userId="a3b3ab1e172c16ad" providerId="Windows Live" clId="Web-{5A0103F1-4344-FC90-D612-7505B2DDA508}" dt="2025-04-29T10:18:34.512" v="3027"/>
          <ac:spMkLst>
            <pc:docMk/>
            <pc:sldMk cId="635848243" sldId="305"/>
            <ac:spMk id="2" creationId="{3A60BF6D-100E-4583-8287-8D41C94A427D}"/>
          </ac:spMkLst>
        </pc:spChg>
        <pc:spChg chg="mod">
          <ac:chgData name="S Narayanaswamy" userId="a3b3ab1e172c16ad" providerId="Windows Live" clId="Web-{5A0103F1-4344-FC90-D612-7505B2DDA508}" dt="2025-04-29T10:19:31.888" v="3033" actId="20577"/>
          <ac:spMkLst>
            <pc:docMk/>
            <pc:sldMk cId="635848243" sldId="305"/>
            <ac:spMk id="3" creationId="{6C98D1BE-4EA0-DCCA-F079-090479C2275F}"/>
          </ac:spMkLst>
        </pc:spChg>
        <pc:spChg chg="add mod">
          <ac:chgData name="S Narayanaswamy" userId="a3b3ab1e172c16ad" providerId="Windows Live" clId="Web-{5A0103F1-4344-FC90-D612-7505B2DDA508}" dt="2025-04-29T10:22:17.516" v="3052" actId="14100"/>
          <ac:spMkLst>
            <pc:docMk/>
            <pc:sldMk cId="635848243" sldId="305"/>
            <ac:spMk id="6" creationId="{5FA4AFAD-8F4E-3D5D-F177-443222C90C8A}"/>
          </ac:spMkLst>
        </pc:spChg>
        <pc:picChg chg="add">
          <ac:chgData name="S Narayanaswamy" userId="a3b3ab1e172c16ad" providerId="Windows Live" clId="Web-{5A0103F1-4344-FC90-D612-7505B2DDA508}" dt="2025-04-29T10:19:44.795" v="3034"/>
          <ac:picMkLst>
            <pc:docMk/>
            <pc:sldMk cId="635848243" sldId="305"/>
            <ac:picMk id="5" creationId="{B03ED971-8E89-A0D6-B464-CB8B063B702D}"/>
          </ac:picMkLst>
        </pc:picChg>
      </pc:sldChg>
      <pc:sldChg chg="addSp delSp modSp new ord">
        <pc:chgData name="S Narayanaswamy" userId="a3b3ab1e172c16ad" providerId="Windows Live" clId="Web-{5A0103F1-4344-FC90-D612-7505B2DDA508}" dt="2025-04-29T11:07:22.927" v="3540"/>
        <pc:sldMkLst>
          <pc:docMk/>
          <pc:sldMk cId="3643573017" sldId="306"/>
        </pc:sldMkLst>
        <pc:spChg chg="del">
          <ac:chgData name="S Narayanaswamy" userId="a3b3ab1e172c16ad" providerId="Windows Live" clId="Web-{5A0103F1-4344-FC90-D612-7505B2DDA508}" dt="2025-04-29T06:25:45.809" v="2530"/>
          <ac:spMkLst>
            <pc:docMk/>
            <pc:sldMk cId="3643573017" sldId="306"/>
            <ac:spMk id="2" creationId="{C9A7C2E3-3D6A-7FAC-F760-3E85B3158574}"/>
          </ac:spMkLst>
        </pc:spChg>
        <pc:spChg chg="mod">
          <ac:chgData name="S Narayanaswamy" userId="a3b3ab1e172c16ad" providerId="Windows Live" clId="Web-{5A0103F1-4344-FC90-D612-7505B2DDA508}" dt="2025-04-29T11:07:09.255" v="3536" actId="20577"/>
          <ac:spMkLst>
            <pc:docMk/>
            <pc:sldMk cId="3643573017" sldId="306"/>
            <ac:spMk id="3" creationId="{BACDE358-A2D4-926A-E01D-D63EAF95CB85}"/>
          </ac:spMkLst>
        </pc:spChg>
        <pc:spChg chg="add mod">
          <ac:chgData name="S Narayanaswamy" userId="a3b3ab1e172c16ad" providerId="Windows Live" clId="Web-{5A0103F1-4344-FC90-D612-7505B2DDA508}" dt="2025-04-29T06:40:09.138" v="2635" actId="1076"/>
          <ac:spMkLst>
            <pc:docMk/>
            <pc:sldMk cId="3643573017" sldId="306"/>
            <ac:spMk id="6" creationId="{D8366225-8D0E-1848-9531-BD566294A5C2}"/>
          </ac:spMkLst>
        </pc:spChg>
        <pc:spChg chg="add del mod">
          <ac:chgData name="S Narayanaswamy" userId="a3b3ab1e172c16ad" providerId="Windows Live" clId="Web-{5A0103F1-4344-FC90-D612-7505B2DDA508}" dt="2025-04-29T11:07:18.912" v="3539"/>
          <ac:spMkLst>
            <pc:docMk/>
            <pc:sldMk cId="3643573017" sldId="306"/>
            <ac:spMk id="9" creationId="{4E6C4BAA-E12C-9408-D136-B88B97F764FF}"/>
          </ac:spMkLst>
        </pc:spChg>
        <pc:spChg chg="add mod">
          <ac:chgData name="S Narayanaswamy" userId="a3b3ab1e172c16ad" providerId="Windows Live" clId="Web-{5A0103F1-4344-FC90-D612-7505B2DDA508}" dt="2025-04-29T07:15:33.836" v="2791" actId="14100"/>
          <ac:spMkLst>
            <pc:docMk/>
            <pc:sldMk cId="3643573017" sldId="306"/>
            <ac:spMk id="10" creationId="{1C73A66B-8A35-6071-0197-3E2B4AE2E3E7}"/>
          </ac:spMkLst>
        </pc:spChg>
        <pc:spChg chg="add del mod">
          <ac:chgData name="S Narayanaswamy" userId="a3b3ab1e172c16ad" providerId="Windows Live" clId="Web-{5A0103F1-4344-FC90-D612-7505B2DDA508}" dt="2025-04-29T11:07:22.927" v="3540"/>
          <ac:spMkLst>
            <pc:docMk/>
            <pc:sldMk cId="3643573017" sldId="306"/>
            <ac:spMk id="11" creationId="{4A93B17B-315B-D2E2-B447-65B5AB26A84B}"/>
          </ac:spMkLst>
        </pc:spChg>
        <pc:picChg chg="add mod">
          <ac:chgData name="S Narayanaswamy" userId="a3b3ab1e172c16ad" providerId="Windows Live" clId="Web-{5A0103F1-4344-FC90-D612-7505B2DDA508}" dt="2025-04-29T06:35:00.820" v="2590" actId="14100"/>
          <ac:picMkLst>
            <pc:docMk/>
            <pc:sldMk cId="3643573017" sldId="306"/>
            <ac:picMk id="5" creationId="{EAFC43D5-75F8-2B59-8B97-433CCC4CB39E}"/>
          </ac:picMkLst>
        </pc:picChg>
        <pc:picChg chg="add del mod">
          <ac:chgData name="S Narayanaswamy" userId="a3b3ab1e172c16ad" providerId="Windows Live" clId="Web-{5A0103F1-4344-FC90-D612-7505B2DDA508}" dt="2025-04-29T11:07:11.943" v="3537"/>
          <ac:picMkLst>
            <pc:docMk/>
            <pc:sldMk cId="3643573017" sldId="306"/>
            <ac:picMk id="8" creationId="{855C8DD7-2438-CB54-1365-7039EE63C1A0}"/>
          </ac:picMkLst>
        </pc:picChg>
      </pc:sldChg>
      <pc:sldChg chg="delSp modSp new">
        <pc:chgData name="S Narayanaswamy" userId="a3b3ab1e172c16ad" providerId="Windows Live" clId="Web-{5A0103F1-4344-FC90-D612-7505B2DDA508}" dt="2025-04-29T13:26:26.701" v="4453" actId="20577"/>
        <pc:sldMkLst>
          <pc:docMk/>
          <pc:sldMk cId="2270301357" sldId="307"/>
        </pc:sldMkLst>
        <pc:spChg chg="del">
          <ac:chgData name="S Narayanaswamy" userId="a3b3ab1e172c16ad" providerId="Windows Live" clId="Web-{5A0103F1-4344-FC90-D612-7505B2DDA508}" dt="2025-04-29T11:05:28.675" v="3511"/>
          <ac:spMkLst>
            <pc:docMk/>
            <pc:sldMk cId="2270301357" sldId="307"/>
            <ac:spMk id="2" creationId="{6AA404BB-B638-16A4-E906-F0897B678451}"/>
          </ac:spMkLst>
        </pc:spChg>
        <pc:spChg chg="mod">
          <ac:chgData name="S Narayanaswamy" userId="a3b3ab1e172c16ad" providerId="Windows Live" clId="Web-{5A0103F1-4344-FC90-D612-7505B2DDA508}" dt="2025-04-29T13:26:26.701" v="4453" actId="20577"/>
          <ac:spMkLst>
            <pc:docMk/>
            <pc:sldMk cId="2270301357" sldId="307"/>
            <ac:spMk id="3" creationId="{F3354471-2AAA-A7F5-1E88-76B0C0544172}"/>
          </ac:spMkLst>
        </pc:spChg>
      </pc:sldChg>
      <pc:sldChg chg="add del replId">
        <pc:chgData name="S Narayanaswamy" userId="a3b3ab1e172c16ad" providerId="Windows Live" clId="Web-{5A0103F1-4344-FC90-D612-7505B2DDA508}" dt="2025-04-29T13:27:26.608" v="4478"/>
        <pc:sldMkLst>
          <pc:docMk/>
          <pc:sldMk cId="3471040134" sldId="308"/>
        </pc:sldMkLst>
      </pc:sldChg>
      <pc:sldChg chg="add del replId">
        <pc:chgData name="S Narayanaswamy" userId="a3b3ab1e172c16ad" providerId="Windows Live" clId="Web-{5A0103F1-4344-FC90-D612-7505B2DDA508}" dt="2025-04-29T13:27:26.608" v="4477"/>
        <pc:sldMkLst>
          <pc:docMk/>
          <pc:sldMk cId="4294420428" sldId="309"/>
        </pc:sldMkLst>
      </pc:sldChg>
      <pc:sldChg chg="new del">
        <pc:chgData name="S Narayanaswamy" userId="a3b3ab1e172c16ad" providerId="Windows Live" clId="Web-{5A0103F1-4344-FC90-D612-7505B2DDA508}" dt="2025-04-29T13:27:09.529" v="4454"/>
        <pc:sldMkLst>
          <pc:docMk/>
          <pc:sldMk cId="3636639885" sldId="310"/>
        </pc:sldMkLst>
      </pc:sldChg>
      <pc:sldChg chg="add replId">
        <pc:chgData name="S Narayanaswamy" userId="a3b3ab1e172c16ad" providerId="Windows Live" clId="Web-{5A0103F1-4344-FC90-D612-7505B2DDA508}" dt="2025-04-29T11:06:56.661" v="3535"/>
        <pc:sldMkLst>
          <pc:docMk/>
          <pc:sldMk cId="378945862" sldId="311"/>
        </pc:sldMkLst>
      </pc:sldChg>
    </pc:docChg>
  </pc:docChgLst>
  <pc:docChgLst>
    <pc:chgData name="S Narayanaswamy" userId="a3b3ab1e172c16ad" providerId="Windows Live" clId="Web-{A8771803-82FB-C735-CE0F-B9BA37C59F38}"/>
    <pc:docChg chg="addSld delSld modSld">
      <pc:chgData name="S Narayanaswamy" userId="a3b3ab1e172c16ad" providerId="Windows Live" clId="Web-{A8771803-82FB-C735-CE0F-B9BA37C59F38}" dt="2025-03-12T19:18:52.408" v="374"/>
      <pc:docMkLst>
        <pc:docMk/>
      </pc:docMkLst>
      <pc:sldChg chg="modSp del">
        <pc:chgData name="S Narayanaswamy" userId="a3b3ab1e172c16ad" providerId="Windows Live" clId="Web-{A8771803-82FB-C735-CE0F-B9BA37C59F38}" dt="2025-03-12T19:10:00.195" v="217"/>
        <pc:sldMkLst>
          <pc:docMk/>
          <pc:sldMk cId="109857222" sldId="256"/>
        </pc:sldMkLst>
        <pc:spChg chg="mod">
          <ac:chgData name="S Narayanaswamy" userId="a3b3ab1e172c16ad" providerId="Windows Live" clId="Web-{A8771803-82FB-C735-CE0F-B9BA37C59F38}" dt="2025-03-12T19:09:42.335" v="216" actId="14100"/>
          <ac:spMkLst>
            <pc:docMk/>
            <pc:sldMk cId="109857222" sldId="256"/>
            <ac:spMk id="2" creationId="{00000000-0000-0000-0000-000000000000}"/>
          </ac:spMkLst>
        </pc:spChg>
      </pc:sldChg>
      <pc:sldChg chg="delSp modSp new">
        <pc:chgData name="S Narayanaswamy" userId="a3b3ab1e172c16ad" providerId="Windows Live" clId="Web-{A8771803-82FB-C735-CE0F-B9BA37C59F38}" dt="2025-03-12T19:18:52.408" v="374"/>
        <pc:sldMkLst>
          <pc:docMk/>
          <pc:sldMk cId="643972221" sldId="256"/>
        </pc:sldMkLst>
        <pc:spChg chg="del mod">
          <ac:chgData name="S Narayanaswamy" userId="a3b3ab1e172c16ad" providerId="Windows Live" clId="Web-{A8771803-82FB-C735-CE0F-B9BA37C59F38}" dt="2025-03-12T19:18:52.408" v="374"/>
          <ac:spMkLst>
            <pc:docMk/>
            <pc:sldMk cId="643972221" sldId="256"/>
            <ac:spMk id="2" creationId="{188FD4D4-4C28-C72C-4E9D-13859B16ED7C}"/>
          </ac:spMkLst>
        </pc:spChg>
        <pc:spChg chg="del">
          <ac:chgData name="S Narayanaswamy" userId="a3b3ab1e172c16ad" providerId="Windows Live" clId="Web-{A8771803-82FB-C735-CE0F-B9BA37C59F38}" dt="2025-03-12T19:10:24.165" v="219"/>
          <ac:spMkLst>
            <pc:docMk/>
            <pc:sldMk cId="643972221" sldId="256"/>
            <ac:spMk id="3" creationId="{0ED0A42D-740B-83E7-C301-1C663440028C}"/>
          </ac:spMkLst>
        </pc:spChg>
      </pc:sldChg>
    </pc:docChg>
  </pc:docChgLst>
  <pc:docChgLst>
    <pc:chgData name="S Narayanaswamy" userId="a3b3ab1e172c16ad" providerId="Windows Live" clId="Web-{B50BD9AA-4346-91FA-02FE-671992F1157A}"/>
    <pc:docChg chg="addSld modSld">
      <pc:chgData name="S Narayanaswamy" userId="a3b3ab1e172c16ad" providerId="Windows Live" clId="Web-{B50BD9AA-4346-91FA-02FE-671992F1157A}" dt="2025-03-24T04:09:16.707" v="3720" actId="20577"/>
      <pc:docMkLst>
        <pc:docMk/>
      </pc:docMkLst>
      <pc:sldChg chg="modSp">
        <pc:chgData name="S Narayanaswamy" userId="a3b3ab1e172c16ad" providerId="Windows Live" clId="Web-{B50BD9AA-4346-91FA-02FE-671992F1157A}" dt="2025-03-23T16:51:48.296" v="14" actId="20577"/>
        <pc:sldMkLst>
          <pc:docMk/>
          <pc:sldMk cId="1582596702" sldId="273"/>
        </pc:sldMkLst>
        <pc:spChg chg="mod">
          <ac:chgData name="S Narayanaswamy" userId="a3b3ab1e172c16ad" providerId="Windows Live" clId="Web-{B50BD9AA-4346-91FA-02FE-671992F1157A}" dt="2025-03-23T16:51:48.296" v="14" actId="20577"/>
          <ac:spMkLst>
            <pc:docMk/>
            <pc:sldMk cId="1582596702" sldId="273"/>
            <ac:spMk id="3" creationId="{4EDEBD0C-4D7E-E045-BC18-67574250E6A6}"/>
          </ac:spMkLst>
        </pc:spChg>
      </pc:sldChg>
      <pc:sldChg chg="addSp delSp modSp">
        <pc:chgData name="S Narayanaswamy" userId="a3b3ab1e172c16ad" providerId="Windows Live" clId="Web-{B50BD9AA-4346-91FA-02FE-671992F1157A}" dt="2025-03-23T20:42:39.834" v="1729" actId="20577"/>
        <pc:sldMkLst>
          <pc:docMk/>
          <pc:sldMk cId="4098330273" sldId="274"/>
        </pc:sldMkLst>
        <pc:spChg chg="add mod">
          <ac:chgData name="S Narayanaswamy" userId="a3b3ab1e172c16ad" providerId="Windows Live" clId="Web-{B50BD9AA-4346-91FA-02FE-671992F1157A}" dt="2025-03-23T20:42:39.834" v="1729" actId="20577"/>
          <ac:spMkLst>
            <pc:docMk/>
            <pc:sldMk cId="4098330273" sldId="274"/>
            <ac:spMk id="3" creationId="{E59ED594-52E5-C551-A601-B3FDC46C04AD}"/>
          </ac:spMkLst>
        </pc:spChg>
        <pc:spChg chg="add mod">
          <ac:chgData name="S Narayanaswamy" userId="a3b3ab1e172c16ad" providerId="Windows Live" clId="Web-{B50BD9AA-4346-91FA-02FE-671992F1157A}" dt="2025-03-23T17:15:23.877" v="477" actId="20577"/>
          <ac:spMkLst>
            <pc:docMk/>
            <pc:sldMk cId="4098330273" sldId="274"/>
            <ac:spMk id="5" creationId="{0A22856E-7C82-BB7B-C35B-406F62A59BF0}"/>
          </ac:spMkLst>
        </pc:spChg>
        <pc:picChg chg="add mod">
          <ac:chgData name="S Narayanaswamy" userId="a3b3ab1e172c16ad" providerId="Windows Live" clId="Web-{B50BD9AA-4346-91FA-02FE-671992F1157A}" dt="2025-03-23T17:52:38.507" v="1333" actId="14100"/>
          <ac:picMkLst>
            <pc:docMk/>
            <pc:sldMk cId="4098330273" sldId="274"/>
            <ac:picMk id="4" creationId="{BB1B1C59-496A-DED5-F7AB-E817E15B4FCE}"/>
          </ac:picMkLst>
        </pc:picChg>
        <pc:picChg chg="del mod">
          <ac:chgData name="S Narayanaswamy" userId="a3b3ab1e172c16ad" providerId="Windows Live" clId="Web-{B50BD9AA-4346-91FA-02FE-671992F1157A}" dt="2025-03-23T16:43:49.215" v="1"/>
          <ac:picMkLst>
            <pc:docMk/>
            <pc:sldMk cId="4098330273" sldId="274"/>
            <ac:picMk id="7" creationId="{DCFC8ABD-3EA5-BA21-5E64-D30B8778A4B0}"/>
          </ac:picMkLst>
        </pc:picChg>
      </pc:sldChg>
      <pc:sldChg chg="addSp delSp modSp new">
        <pc:chgData name="S Narayanaswamy" userId="a3b3ab1e172c16ad" providerId="Windows Live" clId="Web-{B50BD9AA-4346-91FA-02FE-671992F1157A}" dt="2025-03-23T21:23:42.808" v="2283" actId="20577"/>
        <pc:sldMkLst>
          <pc:docMk/>
          <pc:sldMk cId="2194031434" sldId="275"/>
        </pc:sldMkLst>
        <pc:spChg chg="del">
          <ac:chgData name="S Narayanaswamy" userId="a3b3ab1e172c16ad" providerId="Windows Live" clId="Web-{B50BD9AA-4346-91FA-02FE-671992F1157A}" dt="2025-03-23T17:53:01.773" v="1335"/>
          <ac:spMkLst>
            <pc:docMk/>
            <pc:sldMk cId="2194031434" sldId="275"/>
            <ac:spMk id="2" creationId="{5302F92A-53E4-44A2-2DEB-7D4B5BEA9916}"/>
          </ac:spMkLst>
        </pc:spChg>
        <pc:spChg chg="mod">
          <ac:chgData name="S Narayanaswamy" userId="a3b3ab1e172c16ad" providerId="Windows Live" clId="Web-{B50BD9AA-4346-91FA-02FE-671992F1157A}" dt="2025-03-23T21:00:11.420" v="1950" actId="20577"/>
          <ac:spMkLst>
            <pc:docMk/>
            <pc:sldMk cId="2194031434" sldId="275"/>
            <ac:spMk id="3" creationId="{8906E5BB-A7E7-5EDF-832D-5DD3D9231BCC}"/>
          </ac:spMkLst>
        </pc:spChg>
        <pc:spChg chg="add mod">
          <ac:chgData name="S Narayanaswamy" userId="a3b3ab1e172c16ad" providerId="Windows Live" clId="Web-{B50BD9AA-4346-91FA-02FE-671992F1157A}" dt="2025-03-23T20:58:19.646" v="1939" actId="20577"/>
          <ac:spMkLst>
            <pc:docMk/>
            <pc:sldMk cId="2194031434" sldId="275"/>
            <ac:spMk id="4" creationId="{6B5BC031-4500-DF95-4575-9170E7CB8E99}"/>
          </ac:spMkLst>
        </pc:spChg>
        <pc:spChg chg="add mod">
          <ac:chgData name="S Narayanaswamy" userId="a3b3ab1e172c16ad" providerId="Windows Live" clId="Web-{B50BD9AA-4346-91FA-02FE-671992F1157A}" dt="2025-03-23T21:23:42.808" v="2283" actId="20577"/>
          <ac:spMkLst>
            <pc:docMk/>
            <pc:sldMk cId="2194031434" sldId="275"/>
            <ac:spMk id="5" creationId="{1A7ED5D8-D99C-B6A7-E95C-118FE06EDE2E}"/>
          </ac:spMkLst>
        </pc:spChg>
        <pc:picChg chg="add mod">
          <ac:chgData name="S Narayanaswamy" userId="a3b3ab1e172c16ad" providerId="Windows Live" clId="Web-{B50BD9AA-4346-91FA-02FE-671992F1157A}" dt="2025-03-23T20:54:36.526" v="1853" actId="1076"/>
          <ac:picMkLst>
            <pc:docMk/>
            <pc:sldMk cId="2194031434" sldId="275"/>
            <ac:picMk id="2" creationId="{71548B8F-6710-AB56-D8F0-D0E2798582E4}"/>
          </ac:picMkLst>
        </pc:picChg>
      </pc:sldChg>
      <pc:sldChg chg="addSp delSp modSp new">
        <pc:chgData name="S Narayanaswamy" userId="a3b3ab1e172c16ad" providerId="Windows Live" clId="Web-{B50BD9AA-4346-91FA-02FE-671992F1157A}" dt="2025-03-24T03:58:29.214" v="3635" actId="20577"/>
        <pc:sldMkLst>
          <pc:docMk/>
          <pc:sldMk cId="908708618" sldId="276"/>
        </pc:sldMkLst>
        <pc:spChg chg="del">
          <ac:chgData name="S Narayanaswamy" userId="a3b3ab1e172c16ad" providerId="Windows Live" clId="Web-{B50BD9AA-4346-91FA-02FE-671992F1157A}" dt="2025-03-23T21:23:51.308" v="2285"/>
          <ac:spMkLst>
            <pc:docMk/>
            <pc:sldMk cId="908708618" sldId="276"/>
            <ac:spMk id="2" creationId="{FC9D1E4A-F6C0-815A-3C1C-7305D9D7ADE7}"/>
          </ac:spMkLst>
        </pc:spChg>
        <pc:spChg chg="mod">
          <ac:chgData name="S Narayanaswamy" userId="a3b3ab1e172c16ad" providerId="Windows Live" clId="Web-{B50BD9AA-4346-91FA-02FE-671992F1157A}" dt="2025-03-24T03:58:29.214" v="3635" actId="20577"/>
          <ac:spMkLst>
            <pc:docMk/>
            <pc:sldMk cId="908708618" sldId="276"/>
            <ac:spMk id="3" creationId="{D4A6ED5E-0C35-FBF9-E1C4-63FC7837280C}"/>
          </ac:spMkLst>
        </pc:spChg>
        <pc:spChg chg="add mod">
          <ac:chgData name="S Narayanaswamy" userId="a3b3ab1e172c16ad" providerId="Windows Live" clId="Web-{B50BD9AA-4346-91FA-02FE-671992F1157A}" dt="2025-03-24T02:48:58.193" v="2414" actId="14100"/>
          <ac:spMkLst>
            <pc:docMk/>
            <pc:sldMk cId="908708618" sldId="276"/>
            <ac:spMk id="4" creationId="{A9F4D6A5-221D-0B5B-44DC-36F18A46F23B}"/>
          </ac:spMkLst>
        </pc:spChg>
        <pc:spChg chg="add mod">
          <ac:chgData name="S Narayanaswamy" userId="a3b3ab1e172c16ad" providerId="Windows Live" clId="Web-{B50BD9AA-4346-91FA-02FE-671992F1157A}" dt="2025-03-24T03:24:57.308" v="3028" actId="20577"/>
          <ac:spMkLst>
            <pc:docMk/>
            <pc:sldMk cId="908708618" sldId="276"/>
            <ac:spMk id="5" creationId="{EB79B7FB-A27A-41F4-40A0-96B5C3100B13}"/>
          </ac:spMkLst>
        </pc:spChg>
        <pc:picChg chg="add mod">
          <ac:chgData name="S Narayanaswamy" userId="a3b3ab1e172c16ad" providerId="Windows Live" clId="Web-{B50BD9AA-4346-91FA-02FE-671992F1157A}" dt="2025-03-24T02:48:50.396" v="2413" actId="14100"/>
          <ac:picMkLst>
            <pc:docMk/>
            <pc:sldMk cId="908708618" sldId="276"/>
            <ac:picMk id="2" creationId="{D8BEB2F0-B6A1-DCB9-BD5B-CD1DBEFD1704}"/>
          </ac:picMkLst>
        </pc:picChg>
      </pc:sldChg>
      <pc:sldChg chg="delSp modSp new">
        <pc:chgData name="S Narayanaswamy" userId="a3b3ab1e172c16ad" providerId="Windows Live" clId="Web-{B50BD9AA-4346-91FA-02FE-671992F1157A}" dt="2025-03-24T04:09:16.707" v="3720" actId="20577"/>
        <pc:sldMkLst>
          <pc:docMk/>
          <pc:sldMk cId="3843307256" sldId="277"/>
        </pc:sldMkLst>
        <pc:spChg chg="del">
          <ac:chgData name="S Narayanaswamy" userId="a3b3ab1e172c16ad" providerId="Windows Live" clId="Web-{B50BD9AA-4346-91FA-02FE-671992F1157A}" dt="2025-03-24T03:58:36.667" v="3637"/>
          <ac:spMkLst>
            <pc:docMk/>
            <pc:sldMk cId="3843307256" sldId="277"/>
            <ac:spMk id="2" creationId="{38BCBD8E-A5CD-5532-BE23-7A37638BC63B}"/>
          </ac:spMkLst>
        </pc:spChg>
        <pc:spChg chg="mod">
          <ac:chgData name="S Narayanaswamy" userId="a3b3ab1e172c16ad" providerId="Windows Live" clId="Web-{B50BD9AA-4346-91FA-02FE-671992F1157A}" dt="2025-03-24T04:09:16.707" v="3720" actId="20577"/>
          <ac:spMkLst>
            <pc:docMk/>
            <pc:sldMk cId="3843307256" sldId="277"/>
            <ac:spMk id="3" creationId="{7EFE9F13-DBB1-48AB-4FF4-6EFE483E69BA}"/>
          </ac:spMkLst>
        </pc:spChg>
      </pc:sldChg>
    </pc:docChg>
  </pc:docChgLst>
  <pc:docChgLst>
    <pc:chgData name="S Narayanaswamy" userId="a3b3ab1e172c16ad" providerId="Windows Live" clId="Web-{CD4CCCA6-B97B-F96F-A8E3-4794EA3967C4}"/>
    <pc:docChg chg="addSld modSld">
      <pc:chgData name="S Narayanaswamy" userId="a3b3ab1e172c16ad" providerId="Windows Live" clId="Web-{CD4CCCA6-B97B-F96F-A8E3-4794EA3967C4}" dt="2025-04-29T17:16:03.247" v="204" actId="20577"/>
      <pc:docMkLst>
        <pc:docMk/>
      </pc:docMkLst>
      <pc:sldChg chg="modSp">
        <pc:chgData name="S Narayanaswamy" userId="a3b3ab1e172c16ad" providerId="Windows Live" clId="Web-{CD4CCCA6-B97B-F96F-A8E3-4794EA3967C4}" dt="2025-04-29T17:16:03.247" v="204" actId="20577"/>
        <pc:sldMkLst>
          <pc:docMk/>
          <pc:sldMk cId="1194367791" sldId="284"/>
        </pc:sldMkLst>
        <pc:spChg chg="mod">
          <ac:chgData name="S Narayanaswamy" userId="a3b3ab1e172c16ad" providerId="Windows Live" clId="Web-{CD4CCCA6-B97B-F96F-A8E3-4794EA3967C4}" dt="2025-04-29T17:16:03.247" v="204" actId="20577"/>
          <ac:spMkLst>
            <pc:docMk/>
            <pc:sldMk cId="1194367791" sldId="284"/>
            <ac:spMk id="3" creationId="{4F21079A-0DD8-3863-7E07-D6A11FB3BFD0}"/>
          </ac:spMkLst>
        </pc:spChg>
      </pc:sldChg>
      <pc:sldChg chg="modSp">
        <pc:chgData name="S Narayanaswamy" userId="a3b3ab1e172c16ad" providerId="Windows Live" clId="Web-{CD4CCCA6-B97B-F96F-A8E3-4794EA3967C4}" dt="2025-04-29T16:27:17.218" v="52" actId="20577"/>
        <pc:sldMkLst>
          <pc:docMk/>
          <pc:sldMk cId="1498126452" sldId="285"/>
        </pc:sldMkLst>
        <pc:spChg chg="mod">
          <ac:chgData name="S Narayanaswamy" userId="a3b3ab1e172c16ad" providerId="Windows Live" clId="Web-{CD4CCCA6-B97B-F96F-A8E3-4794EA3967C4}" dt="2025-04-29T16:26:53.890" v="47" actId="20577"/>
          <ac:spMkLst>
            <pc:docMk/>
            <pc:sldMk cId="1498126452" sldId="285"/>
            <ac:spMk id="3" creationId="{EEFB962A-0D6F-C802-8FB6-6FD26DC9F7EB}"/>
          </ac:spMkLst>
        </pc:spChg>
        <pc:spChg chg="mod">
          <ac:chgData name="S Narayanaswamy" userId="a3b3ab1e172c16ad" providerId="Windows Live" clId="Web-{CD4CCCA6-B97B-F96F-A8E3-4794EA3967C4}" dt="2025-04-29T16:27:17.218" v="52" actId="20577"/>
          <ac:spMkLst>
            <pc:docMk/>
            <pc:sldMk cId="1498126452" sldId="285"/>
            <ac:spMk id="6" creationId="{80A88434-F5FB-4E7E-A015-74087C6B0B6E}"/>
          </ac:spMkLst>
        </pc:spChg>
        <pc:spChg chg="mod">
          <ac:chgData name="S Narayanaswamy" userId="a3b3ab1e172c16ad" providerId="Windows Live" clId="Web-{CD4CCCA6-B97B-F96F-A8E3-4794EA3967C4}" dt="2025-04-29T16:27:00.311" v="48" actId="20577"/>
          <ac:spMkLst>
            <pc:docMk/>
            <pc:sldMk cId="1498126452" sldId="285"/>
            <ac:spMk id="7" creationId="{1A6074FF-DB92-CC07-E5AD-1D42D640CB05}"/>
          </ac:spMkLst>
        </pc:spChg>
      </pc:sldChg>
      <pc:sldChg chg="modSp">
        <pc:chgData name="S Narayanaswamy" userId="a3b3ab1e172c16ad" providerId="Windows Live" clId="Web-{CD4CCCA6-B97B-F96F-A8E3-4794EA3967C4}" dt="2025-04-29T16:27:29.030" v="56" actId="20577"/>
        <pc:sldMkLst>
          <pc:docMk/>
          <pc:sldMk cId="1817759191" sldId="286"/>
        </pc:sldMkLst>
        <pc:spChg chg="mod">
          <ac:chgData name="S Narayanaswamy" userId="a3b3ab1e172c16ad" providerId="Windows Live" clId="Web-{CD4CCCA6-B97B-F96F-A8E3-4794EA3967C4}" dt="2025-04-29T16:27:29.030" v="56" actId="20577"/>
          <ac:spMkLst>
            <pc:docMk/>
            <pc:sldMk cId="1817759191" sldId="286"/>
            <ac:spMk id="10" creationId="{E33F8576-DE79-6C33-0EF6-B40F955F8E0B}"/>
          </ac:spMkLst>
        </pc:spChg>
      </pc:sldChg>
      <pc:sldChg chg="modSp">
        <pc:chgData name="S Narayanaswamy" userId="a3b3ab1e172c16ad" providerId="Windows Live" clId="Web-{CD4CCCA6-B97B-F96F-A8E3-4794EA3967C4}" dt="2025-04-29T16:59:21.024" v="100" actId="20577"/>
        <pc:sldMkLst>
          <pc:docMk/>
          <pc:sldMk cId="635848243" sldId="305"/>
        </pc:sldMkLst>
        <pc:spChg chg="mod">
          <ac:chgData name="S Narayanaswamy" userId="a3b3ab1e172c16ad" providerId="Windows Live" clId="Web-{CD4CCCA6-B97B-F96F-A8E3-4794EA3967C4}" dt="2025-04-29T16:59:21.024" v="100" actId="20577"/>
          <ac:spMkLst>
            <pc:docMk/>
            <pc:sldMk cId="635848243" sldId="305"/>
            <ac:spMk id="6" creationId="{5FA4AFAD-8F4E-3D5D-F177-443222C90C8A}"/>
          </ac:spMkLst>
        </pc:spChg>
      </pc:sldChg>
      <pc:sldChg chg="modSp">
        <pc:chgData name="S Narayanaswamy" userId="a3b3ab1e172c16ad" providerId="Windows Live" clId="Web-{CD4CCCA6-B97B-F96F-A8E3-4794EA3967C4}" dt="2025-04-29T17:08:52.089" v="120" actId="20577"/>
        <pc:sldMkLst>
          <pc:docMk/>
          <pc:sldMk cId="378945862" sldId="311"/>
        </pc:sldMkLst>
        <pc:spChg chg="mod">
          <ac:chgData name="S Narayanaswamy" userId="a3b3ab1e172c16ad" providerId="Windows Live" clId="Web-{CD4CCCA6-B97B-F96F-A8E3-4794EA3967C4}" dt="2025-04-29T17:08:52.089" v="120" actId="20577"/>
          <ac:spMkLst>
            <pc:docMk/>
            <pc:sldMk cId="378945862" sldId="311"/>
            <ac:spMk id="9" creationId="{2C5E31C7-6AE0-0CAF-782F-59015A6BE6E0}"/>
          </ac:spMkLst>
        </pc:spChg>
      </pc:sldChg>
      <pc:sldChg chg="delSp modSp new">
        <pc:chgData name="S Narayanaswamy" userId="a3b3ab1e172c16ad" providerId="Windows Live" clId="Web-{CD4CCCA6-B97B-F96F-A8E3-4794EA3967C4}" dt="2025-04-29T17:15:03.700" v="189" actId="20577"/>
        <pc:sldMkLst>
          <pc:docMk/>
          <pc:sldMk cId="548077070" sldId="312"/>
        </pc:sldMkLst>
        <pc:spChg chg="del">
          <ac:chgData name="S Narayanaswamy" userId="a3b3ab1e172c16ad" providerId="Windows Live" clId="Web-{CD4CCCA6-B97B-F96F-A8E3-4794EA3967C4}" dt="2025-04-29T17:10:31.230" v="124"/>
          <ac:spMkLst>
            <pc:docMk/>
            <pc:sldMk cId="548077070" sldId="312"/>
            <ac:spMk id="2" creationId="{3DDF7A98-3BD4-2BC1-412F-0E591728452E}"/>
          </ac:spMkLst>
        </pc:spChg>
        <pc:spChg chg="mod">
          <ac:chgData name="S Narayanaswamy" userId="a3b3ab1e172c16ad" providerId="Windows Live" clId="Web-{CD4CCCA6-B97B-F96F-A8E3-4794EA3967C4}" dt="2025-04-29T17:15:03.700" v="189" actId="20577"/>
          <ac:spMkLst>
            <pc:docMk/>
            <pc:sldMk cId="548077070" sldId="312"/>
            <ac:spMk id="3" creationId="{89CB23D2-99D7-D4E3-920C-84C7ABD4D70B}"/>
          </ac:spMkLst>
        </pc:spChg>
      </pc:sldChg>
    </pc:docChg>
  </pc:docChgLst>
  <pc:docChgLst>
    <pc:chgData name="S Narayanaswamy" userId="a3b3ab1e172c16ad" providerId="Windows Live" clId="Web-{3DE3FFF8-F383-C5A7-1400-C926DB57E66D}"/>
    <pc:docChg chg="addSld modSld">
      <pc:chgData name="S Narayanaswamy" userId="a3b3ab1e172c16ad" providerId="Windows Live" clId="Web-{3DE3FFF8-F383-C5A7-1400-C926DB57E66D}" dt="2025-04-25T14:32:06.345" v="864" actId="20577"/>
      <pc:docMkLst>
        <pc:docMk/>
      </pc:docMkLst>
      <pc:sldChg chg="modSp">
        <pc:chgData name="S Narayanaswamy" userId="a3b3ab1e172c16ad" providerId="Windows Live" clId="Web-{3DE3FFF8-F383-C5A7-1400-C926DB57E66D}" dt="2025-04-25T13:37:30.601" v="653" actId="1076"/>
        <pc:sldMkLst>
          <pc:docMk/>
          <pc:sldMk cId="3748848465" sldId="260"/>
        </pc:sldMkLst>
        <pc:graphicFrameChg chg="mod">
          <ac:chgData name="S Narayanaswamy" userId="a3b3ab1e172c16ad" providerId="Windows Live" clId="Web-{3DE3FFF8-F383-C5A7-1400-C926DB57E66D}" dt="2025-04-25T13:37:30.601" v="653" actId="1076"/>
          <ac:graphicFrameMkLst>
            <pc:docMk/>
            <pc:sldMk cId="3748848465" sldId="260"/>
            <ac:graphicFrameMk id="5" creationId="{876DE870-67BB-14C1-2FB0-BA895BE8B1EB}"/>
          </ac:graphicFrameMkLst>
        </pc:graphicFrameChg>
      </pc:sldChg>
      <pc:sldChg chg="modSp">
        <pc:chgData name="S Narayanaswamy" userId="a3b3ab1e172c16ad" providerId="Windows Live" clId="Web-{3DE3FFF8-F383-C5A7-1400-C926DB57E66D}" dt="2025-04-25T12:59:14.993" v="449" actId="20577"/>
        <pc:sldMkLst>
          <pc:docMk/>
          <pc:sldMk cId="3276111608" sldId="283"/>
        </pc:sldMkLst>
        <pc:spChg chg="mod">
          <ac:chgData name="S Narayanaswamy" userId="a3b3ab1e172c16ad" providerId="Windows Live" clId="Web-{3DE3FFF8-F383-C5A7-1400-C926DB57E66D}" dt="2025-04-25T12:59:14.993" v="449" actId="20577"/>
          <ac:spMkLst>
            <pc:docMk/>
            <pc:sldMk cId="3276111608" sldId="283"/>
            <ac:spMk id="3" creationId="{D00D3C25-5F3D-71AA-C127-2316F8959ACA}"/>
          </ac:spMkLst>
        </pc:spChg>
      </pc:sldChg>
      <pc:sldChg chg="modSp">
        <pc:chgData name="S Narayanaswamy" userId="a3b3ab1e172c16ad" providerId="Windows Live" clId="Web-{3DE3FFF8-F383-C5A7-1400-C926DB57E66D}" dt="2025-04-25T11:38:21.016" v="411" actId="20577"/>
        <pc:sldMkLst>
          <pc:docMk/>
          <pc:sldMk cId="1194367791" sldId="284"/>
        </pc:sldMkLst>
        <pc:spChg chg="mod">
          <ac:chgData name="S Narayanaswamy" userId="a3b3ab1e172c16ad" providerId="Windows Live" clId="Web-{3DE3FFF8-F383-C5A7-1400-C926DB57E66D}" dt="2025-04-25T11:38:21.016" v="411" actId="20577"/>
          <ac:spMkLst>
            <pc:docMk/>
            <pc:sldMk cId="1194367791" sldId="284"/>
            <ac:spMk id="3" creationId="{4F21079A-0DD8-3863-7E07-D6A11FB3BFD0}"/>
          </ac:spMkLst>
        </pc:spChg>
      </pc:sldChg>
      <pc:sldChg chg="modSp">
        <pc:chgData name="S Narayanaswamy" userId="a3b3ab1e172c16ad" providerId="Windows Live" clId="Web-{3DE3FFF8-F383-C5A7-1400-C926DB57E66D}" dt="2025-04-25T12:54:03.258" v="420" actId="20577"/>
        <pc:sldMkLst>
          <pc:docMk/>
          <pc:sldMk cId="1498126452" sldId="285"/>
        </pc:sldMkLst>
        <pc:spChg chg="mod">
          <ac:chgData name="S Narayanaswamy" userId="a3b3ab1e172c16ad" providerId="Windows Live" clId="Web-{3DE3FFF8-F383-C5A7-1400-C926DB57E66D}" dt="2025-04-25T12:50:12.248" v="417" actId="20577"/>
          <ac:spMkLst>
            <pc:docMk/>
            <pc:sldMk cId="1498126452" sldId="285"/>
            <ac:spMk id="3" creationId="{EEFB962A-0D6F-C802-8FB6-6FD26DC9F7EB}"/>
          </ac:spMkLst>
        </pc:spChg>
        <pc:spChg chg="mod">
          <ac:chgData name="S Narayanaswamy" userId="a3b3ab1e172c16ad" providerId="Windows Live" clId="Web-{3DE3FFF8-F383-C5A7-1400-C926DB57E66D}" dt="2025-04-25T12:54:03.258" v="420" actId="20577"/>
          <ac:spMkLst>
            <pc:docMk/>
            <pc:sldMk cId="1498126452" sldId="285"/>
            <ac:spMk id="7" creationId="{1A6074FF-DB92-CC07-E5AD-1D42D640CB05}"/>
          </ac:spMkLst>
        </pc:spChg>
      </pc:sldChg>
      <pc:sldChg chg="addSp modSp">
        <pc:chgData name="S Narayanaswamy" userId="a3b3ab1e172c16ad" providerId="Windows Live" clId="Web-{3DE3FFF8-F383-C5A7-1400-C926DB57E66D}" dt="2025-04-25T12:59:06.446" v="448" actId="20577"/>
        <pc:sldMkLst>
          <pc:docMk/>
          <pc:sldMk cId="1817759191" sldId="286"/>
        </pc:sldMkLst>
        <pc:spChg chg="add mod">
          <ac:chgData name="S Narayanaswamy" userId="a3b3ab1e172c16ad" providerId="Windows Live" clId="Web-{3DE3FFF8-F383-C5A7-1400-C926DB57E66D}" dt="2025-04-25T12:59:06.446" v="448" actId="20577"/>
          <ac:spMkLst>
            <pc:docMk/>
            <pc:sldMk cId="1817759191" sldId="286"/>
            <ac:spMk id="2" creationId="{E8DBEE69-7EFF-F104-5973-AB7EFC926D53}"/>
          </ac:spMkLst>
        </pc:spChg>
        <pc:spChg chg="mod">
          <ac:chgData name="S Narayanaswamy" userId="a3b3ab1e172c16ad" providerId="Windows Live" clId="Web-{3DE3FFF8-F383-C5A7-1400-C926DB57E66D}" dt="2025-04-25T12:56:06.607" v="435" actId="20577"/>
          <ac:spMkLst>
            <pc:docMk/>
            <pc:sldMk cId="1817759191" sldId="286"/>
            <ac:spMk id="10" creationId="{E33F8576-DE79-6C33-0EF6-B40F955F8E0B}"/>
          </ac:spMkLst>
        </pc:spChg>
        <pc:picChg chg="mod">
          <ac:chgData name="S Narayanaswamy" userId="a3b3ab1e172c16ad" providerId="Windows Live" clId="Web-{3DE3FFF8-F383-C5A7-1400-C926DB57E66D}" dt="2025-04-25T10:55:48.978" v="120" actId="14100"/>
          <ac:picMkLst>
            <pc:docMk/>
            <pc:sldMk cId="1817759191" sldId="286"/>
            <ac:picMk id="4" creationId="{9178BD67-F439-3E8F-8C82-001E789DD0E5}"/>
          </ac:picMkLst>
        </pc:picChg>
      </pc:sldChg>
      <pc:sldChg chg="delSp modSp">
        <pc:chgData name="S Narayanaswamy" userId="a3b3ab1e172c16ad" providerId="Windows Live" clId="Web-{3DE3FFF8-F383-C5A7-1400-C926DB57E66D}" dt="2025-04-25T13:26:23.166" v="639" actId="20577"/>
        <pc:sldMkLst>
          <pc:docMk/>
          <pc:sldMk cId="14473950" sldId="287"/>
        </pc:sldMkLst>
        <pc:spChg chg="del">
          <ac:chgData name="S Narayanaswamy" userId="a3b3ab1e172c16ad" providerId="Windows Live" clId="Web-{3DE3FFF8-F383-C5A7-1400-C926DB57E66D}" dt="2025-04-25T12:59:23.916" v="450"/>
          <ac:spMkLst>
            <pc:docMk/>
            <pc:sldMk cId="14473950" sldId="287"/>
            <ac:spMk id="2" creationId="{E4370CE9-F0CE-6360-6252-6BFAB20B5F29}"/>
          </ac:spMkLst>
        </pc:spChg>
        <pc:spChg chg="mod">
          <ac:chgData name="S Narayanaswamy" userId="a3b3ab1e172c16ad" providerId="Windows Live" clId="Web-{3DE3FFF8-F383-C5A7-1400-C926DB57E66D}" dt="2025-04-25T13:26:23.166" v="639" actId="20577"/>
          <ac:spMkLst>
            <pc:docMk/>
            <pc:sldMk cId="14473950" sldId="287"/>
            <ac:spMk id="3" creationId="{4BE81EB5-2FF3-0F54-C1F1-E5CC0029F757}"/>
          </ac:spMkLst>
        </pc:spChg>
      </pc:sldChg>
      <pc:sldChg chg="addSp delSp modSp new">
        <pc:chgData name="S Narayanaswamy" userId="a3b3ab1e172c16ad" providerId="Windows Live" clId="Web-{3DE3FFF8-F383-C5A7-1400-C926DB57E66D}" dt="2025-04-25T14:00:46.546" v="739" actId="20577"/>
        <pc:sldMkLst>
          <pc:docMk/>
          <pc:sldMk cId="145046871" sldId="288"/>
        </pc:sldMkLst>
        <pc:spChg chg="del">
          <ac:chgData name="S Narayanaswamy" userId="a3b3ab1e172c16ad" providerId="Windows Live" clId="Web-{3DE3FFF8-F383-C5A7-1400-C926DB57E66D}" dt="2025-04-25T13:26:46.370" v="643"/>
          <ac:spMkLst>
            <pc:docMk/>
            <pc:sldMk cId="145046871" sldId="288"/>
            <ac:spMk id="2" creationId="{0A797A3F-78F3-704B-A2C2-4BA5B60E06C3}"/>
          </ac:spMkLst>
        </pc:spChg>
        <pc:spChg chg="mod">
          <ac:chgData name="S Narayanaswamy" userId="a3b3ab1e172c16ad" providerId="Windows Live" clId="Web-{3DE3FFF8-F383-C5A7-1400-C926DB57E66D}" dt="2025-04-25T14:00:46.546" v="739" actId="20577"/>
          <ac:spMkLst>
            <pc:docMk/>
            <pc:sldMk cId="145046871" sldId="288"/>
            <ac:spMk id="3" creationId="{419D656A-0561-D884-E26F-AA742BD93C2D}"/>
          </ac:spMkLst>
        </pc:spChg>
        <pc:graphicFrameChg chg="add mod">
          <ac:chgData name="S Narayanaswamy" userId="a3b3ab1e172c16ad" providerId="Windows Live" clId="Web-{3DE3FFF8-F383-C5A7-1400-C926DB57E66D}" dt="2025-04-25T13:52:04.519" v="719" actId="1076"/>
          <ac:graphicFrameMkLst>
            <pc:docMk/>
            <pc:sldMk cId="145046871" sldId="288"/>
            <ac:graphicFrameMk id="5" creationId="{C37A500E-1DD8-ABF4-86F6-85693D761000}"/>
          </ac:graphicFrameMkLst>
        </pc:graphicFrameChg>
      </pc:sldChg>
      <pc:sldChg chg="delSp modSp new mod modShow">
        <pc:chgData name="S Narayanaswamy" userId="a3b3ab1e172c16ad" providerId="Windows Live" clId="Web-{3DE3FFF8-F383-C5A7-1400-C926DB57E66D}" dt="2025-04-25T14:30:27.419" v="858" actId="20577"/>
        <pc:sldMkLst>
          <pc:docMk/>
          <pc:sldMk cId="3215513143" sldId="289"/>
        </pc:sldMkLst>
        <pc:spChg chg="del">
          <ac:chgData name="S Narayanaswamy" userId="a3b3ab1e172c16ad" providerId="Windows Live" clId="Web-{3DE3FFF8-F383-C5A7-1400-C926DB57E66D}" dt="2025-04-25T13:41:55.728" v="678"/>
          <ac:spMkLst>
            <pc:docMk/>
            <pc:sldMk cId="3215513143" sldId="289"/>
            <ac:spMk id="2" creationId="{711A1CD0-503A-DB45-2B72-044E6F0C3CC9}"/>
          </ac:spMkLst>
        </pc:spChg>
        <pc:spChg chg="mod">
          <ac:chgData name="S Narayanaswamy" userId="a3b3ab1e172c16ad" providerId="Windows Live" clId="Web-{3DE3FFF8-F383-C5A7-1400-C926DB57E66D}" dt="2025-04-25T14:30:27.419" v="858" actId="20577"/>
          <ac:spMkLst>
            <pc:docMk/>
            <pc:sldMk cId="3215513143" sldId="289"/>
            <ac:spMk id="3" creationId="{5DE52AAD-271F-0726-31F6-0C1E8F0B2F6A}"/>
          </ac:spMkLst>
        </pc:spChg>
      </pc:sldChg>
      <pc:sldChg chg="delSp modSp new">
        <pc:chgData name="S Narayanaswamy" userId="a3b3ab1e172c16ad" providerId="Windows Live" clId="Web-{3DE3FFF8-F383-C5A7-1400-C926DB57E66D}" dt="2025-04-25T14:32:06.345" v="864" actId="20577"/>
        <pc:sldMkLst>
          <pc:docMk/>
          <pc:sldMk cId="2482013166" sldId="290"/>
        </pc:sldMkLst>
        <pc:spChg chg="del">
          <ac:chgData name="S Narayanaswamy" userId="a3b3ab1e172c16ad" providerId="Windows Live" clId="Web-{3DE3FFF8-F383-C5A7-1400-C926DB57E66D}" dt="2025-04-25T14:31:14.577" v="859"/>
          <ac:spMkLst>
            <pc:docMk/>
            <pc:sldMk cId="2482013166" sldId="290"/>
            <ac:spMk id="2" creationId="{E6A9C364-D0B5-5E92-0E70-3D1F2E6E5F70}"/>
          </ac:spMkLst>
        </pc:spChg>
        <pc:spChg chg="mod">
          <ac:chgData name="S Narayanaswamy" userId="a3b3ab1e172c16ad" providerId="Windows Live" clId="Web-{3DE3FFF8-F383-C5A7-1400-C926DB57E66D}" dt="2025-04-25T14:32:06.345" v="864" actId="20577"/>
          <ac:spMkLst>
            <pc:docMk/>
            <pc:sldMk cId="2482013166" sldId="290"/>
            <ac:spMk id="3" creationId="{7A367C18-3F22-AF1C-0421-3836C0EF137D}"/>
          </ac:spMkLst>
        </pc:spChg>
      </pc:sldChg>
    </pc:docChg>
  </pc:docChgLst>
  <pc:docChgLst>
    <pc:chgData name="S Narayanaswamy" userId="a3b3ab1e172c16ad" providerId="Windows Live" clId="Web-{367FF202-5777-0C95-9B7F-C52D0F292833}"/>
    <pc:docChg chg="modSld">
      <pc:chgData name="S Narayanaswamy" userId="a3b3ab1e172c16ad" providerId="Windows Live" clId="Web-{367FF202-5777-0C95-9B7F-C52D0F292833}" dt="2025-04-29T18:14:35.385" v="220" actId="20577"/>
      <pc:docMkLst>
        <pc:docMk/>
      </pc:docMkLst>
      <pc:sldChg chg="modSp">
        <pc:chgData name="S Narayanaswamy" userId="a3b3ab1e172c16ad" providerId="Windows Live" clId="Web-{367FF202-5777-0C95-9B7F-C52D0F292833}" dt="2025-04-29T18:14:35.385" v="220" actId="20577"/>
        <pc:sldMkLst>
          <pc:docMk/>
          <pc:sldMk cId="1817759191" sldId="286"/>
        </pc:sldMkLst>
        <pc:spChg chg="mod">
          <ac:chgData name="S Narayanaswamy" userId="a3b3ab1e172c16ad" providerId="Windows Live" clId="Web-{367FF202-5777-0C95-9B7F-C52D0F292833}" dt="2025-04-29T18:14:35.385" v="220" actId="20577"/>
          <ac:spMkLst>
            <pc:docMk/>
            <pc:sldMk cId="1817759191" sldId="286"/>
            <ac:spMk id="2" creationId="{E8DBEE69-7EFF-F104-5973-AB7EFC926D53}"/>
          </ac:spMkLst>
        </pc:spChg>
      </pc:sldChg>
      <pc:sldChg chg="modSp">
        <pc:chgData name="S Narayanaswamy" userId="a3b3ab1e172c16ad" providerId="Windows Live" clId="Web-{367FF202-5777-0C95-9B7F-C52D0F292833}" dt="2025-04-29T17:51:17.814" v="8" actId="20577"/>
        <pc:sldMkLst>
          <pc:docMk/>
          <pc:sldMk cId="145046871" sldId="288"/>
        </pc:sldMkLst>
        <pc:spChg chg="mod">
          <ac:chgData name="S Narayanaswamy" userId="a3b3ab1e172c16ad" providerId="Windows Live" clId="Web-{367FF202-5777-0C95-9B7F-C52D0F292833}" dt="2025-04-29T17:51:17.814" v="8" actId="20577"/>
          <ac:spMkLst>
            <pc:docMk/>
            <pc:sldMk cId="145046871" sldId="288"/>
            <ac:spMk id="3" creationId="{419D656A-0561-D884-E26F-AA742BD93C2D}"/>
          </ac:spMkLst>
        </pc:spChg>
      </pc:sldChg>
      <pc:sldChg chg="modSp">
        <pc:chgData name="S Narayanaswamy" userId="a3b3ab1e172c16ad" providerId="Windows Live" clId="Web-{367FF202-5777-0C95-9B7F-C52D0F292833}" dt="2025-04-29T18:05:12.581" v="198" actId="20577"/>
        <pc:sldMkLst>
          <pc:docMk/>
          <pc:sldMk cId="1793744181" sldId="291"/>
        </pc:sldMkLst>
        <pc:spChg chg="mod">
          <ac:chgData name="S Narayanaswamy" userId="a3b3ab1e172c16ad" providerId="Windows Live" clId="Web-{367FF202-5777-0C95-9B7F-C52D0F292833}" dt="2025-04-29T18:05:12.581" v="198" actId="20577"/>
          <ac:spMkLst>
            <pc:docMk/>
            <pc:sldMk cId="1793744181" sldId="291"/>
            <ac:spMk id="3" creationId="{B0DE8601-245E-C13F-70C0-9152B3430D00}"/>
          </ac:spMkLst>
        </pc:spChg>
      </pc:sldChg>
      <pc:sldChg chg="modSp">
        <pc:chgData name="S Narayanaswamy" userId="a3b3ab1e172c16ad" providerId="Windows Live" clId="Web-{367FF202-5777-0C95-9B7F-C52D0F292833}" dt="2025-04-29T18:13:35.664" v="202" actId="20577"/>
        <pc:sldMkLst>
          <pc:docMk/>
          <pc:sldMk cId="548077070" sldId="312"/>
        </pc:sldMkLst>
        <pc:spChg chg="mod">
          <ac:chgData name="S Narayanaswamy" userId="a3b3ab1e172c16ad" providerId="Windows Live" clId="Web-{367FF202-5777-0C95-9B7F-C52D0F292833}" dt="2025-04-29T18:13:35.664" v="202" actId="20577"/>
          <ac:spMkLst>
            <pc:docMk/>
            <pc:sldMk cId="548077070" sldId="312"/>
            <ac:spMk id="3" creationId="{89CB23D2-99D7-D4E3-920C-84C7ABD4D70B}"/>
          </ac:spMkLst>
        </pc:spChg>
      </pc:sldChg>
    </pc:docChg>
  </pc:docChgLst>
  <pc:docChgLst>
    <pc:chgData name="S Narayanaswamy" userId="a3b3ab1e172c16ad" providerId="Windows Live" clId="Web-{464009A8-F1F6-37D2-71EB-2C3415E4BCE9}"/>
    <pc:docChg chg="modSld">
      <pc:chgData name="S Narayanaswamy" userId="a3b3ab1e172c16ad" providerId="Windows Live" clId="Web-{464009A8-F1F6-37D2-71EB-2C3415E4BCE9}" dt="2025-03-23T05:38:28.020" v="68" actId="20577"/>
      <pc:docMkLst>
        <pc:docMk/>
      </pc:docMkLst>
      <pc:sldChg chg="modSp">
        <pc:chgData name="S Narayanaswamy" userId="a3b3ab1e172c16ad" providerId="Windows Live" clId="Web-{464009A8-F1F6-37D2-71EB-2C3415E4BCE9}" dt="2025-03-23T05:38:28.020" v="68" actId="20577"/>
        <pc:sldMkLst>
          <pc:docMk/>
          <pc:sldMk cId="1125932501" sldId="271"/>
        </pc:sldMkLst>
        <pc:spChg chg="mod">
          <ac:chgData name="S Narayanaswamy" userId="a3b3ab1e172c16ad" providerId="Windows Live" clId="Web-{464009A8-F1F6-37D2-71EB-2C3415E4BCE9}" dt="2025-03-23T05:38:28.020" v="68" actId="20577"/>
          <ac:spMkLst>
            <pc:docMk/>
            <pc:sldMk cId="1125932501" sldId="271"/>
            <ac:spMk id="3" creationId="{84BD3BB3-4D9E-7245-D620-BC5EBD273657}"/>
          </ac:spMkLst>
        </pc:spChg>
        <pc:spChg chg="mod">
          <ac:chgData name="S Narayanaswamy" userId="a3b3ab1e172c16ad" providerId="Windows Live" clId="Web-{464009A8-F1F6-37D2-71EB-2C3415E4BCE9}" dt="2025-03-23T05:32:34.788" v="19" actId="20577"/>
          <ac:spMkLst>
            <pc:docMk/>
            <pc:sldMk cId="1125932501" sldId="271"/>
            <ac:spMk id="4" creationId="{18153934-C0CF-CC53-4CAE-960C685D837F}"/>
          </ac:spMkLst>
        </pc:spChg>
      </pc:sldChg>
    </pc:docChg>
  </pc:docChgLst>
  <pc:docChgLst>
    <pc:chgData name="S Narayanaswamy" userId="a3b3ab1e172c16ad" providerId="Windows Live" clId="Web-{3046B653-3801-ECF0-56B4-98721752317E}"/>
    <pc:docChg chg="modSld">
      <pc:chgData name="S Narayanaswamy" userId="a3b3ab1e172c16ad" providerId="Windows Live" clId="Web-{3046B653-3801-ECF0-56B4-98721752317E}" dt="2025-03-20T20:27:52.847" v="248" actId="20577"/>
      <pc:docMkLst>
        <pc:docMk/>
      </pc:docMkLst>
      <pc:sldChg chg="modSp">
        <pc:chgData name="S Narayanaswamy" userId="a3b3ab1e172c16ad" providerId="Windows Live" clId="Web-{3046B653-3801-ECF0-56B4-98721752317E}" dt="2025-03-20T20:04:28.559" v="1" actId="20577"/>
        <pc:sldMkLst>
          <pc:docMk/>
          <pc:sldMk cId="3307021930" sldId="266"/>
        </pc:sldMkLst>
        <pc:spChg chg="mod">
          <ac:chgData name="S Narayanaswamy" userId="a3b3ab1e172c16ad" providerId="Windows Live" clId="Web-{3046B653-3801-ECF0-56B4-98721752317E}" dt="2025-03-20T20:04:28.559" v="1" actId="20577"/>
          <ac:spMkLst>
            <pc:docMk/>
            <pc:sldMk cId="3307021930" sldId="266"/>
            <ac:spMk id="3" creationId="{A4E203F6-72A1-361E-B3F6-D3A0EBE33C90}"/>
          </ac:spMkLst>
        </pc:spChg>
      </pc:sldChg>
      <pc:sldChg chg="delSp modSp">
        <pc:chgData name="S Narayanaswamy" userId="a3b3ab1e172c16ad" providerId="Windows Live" clId="Web-{3046B653-3801-ECF0-56B4-98721752317E}" dt="2025-03-20T20:27:52.847" v="248" actId="20577"/>
        <pc:sldMkLst>
          <pc:docMk/>
          <pc:sldMk cId="4131713870" sldId="267"/>
        </pc:sldMkLst>
        <pc:spChg chg="del">
          <ac:chgData name="S Narayanaswamy" userId="a3b3ab1e172c16ad" providerId="Windows Live" clId="Web-{3046B653-3801-ECF0-56B4-98721752317E}" dt="2025-03-20T20:04:49.935" v="2"/>
          <ac:spMkLst>
            <pc:docMk/>
            <pc:sldMk cId="4131713870" sldId="267"/>
            <ac:spMk id="2" creationId="{F2E2302A-262C-DFBB-56BD-FB3D424D25DC}"/>
          </ac:spMkLst>
        </pc:spChg>
        <pc:spChg chg="mod">
          <ac:chgData name="S Narayanaswamy" userId="a3b3ab1e172c16ad" providerId="Windows Live" clId="Web-{3046B653-3801-ECF0-56B4-98721752317E}" dt="2025-03-20T20:27:52.847" v="248" actId="20577"/>
          <ac:spMkLst>
            <pc:docMk/>
            <pc:sldMk cId="4131713870" sldId="267"/>
            <ac:spMk id="3" creationId="{6634A758-46FF-EAC6-879C-C91CD560184C}"/>
          </ac:spMkLst>
        </pc:spChg>
      </pc:sldChg>
    </pc:docChg>
  </pc:docChgLst>
  <pc:docChgLst>
    <pc:chgData name="S Narayanaswamy" userId="a3b3ab1e172c16ad" providerId="Windows Live" clId="Web-{96AB85D8-CF13-C554-AE95-42B34CC4D07B}"/>
    <pc:docChg chg="modSld">
      <pc:chgData name="S Narayanaswamy" userId="a3b3ab1e172c16ad" providerId="Windows Live" clId="Web-{96AB85D8-CF13-C554-AE95-42B34CC4D07B}" dt="2025-04-28T19:38:01.283" v="24" actId="20577"/>
      <pc:docMkLst>
        <pc:docMk/>
      </pc:docMkLst>
      <pc:sldChg chg="addSp delSp modSp">
        <pc:chgData name="S Narayanaswamy" userId="a3b3ab1e172c16ad" providerId="Windows Live" clId="Web-{96AB85D8-CF13-C554-AE95-42B34CC4D07B}" dt="2025-04-28T19:38:01.283" v="24" actId="20577"/>
        <pc:sldMkLst>
          <pc:docMk/>
          <pc:sldMk cId="1029149859" sldId="301"/>
        </pc:sldMkLst>
        <pc:spChg chg="del">
          <ac:chgData name="S Narayanaswamy" userId="a3b3ab1e172c16ad" providerId="Windows Live" clId="Web-{96AB85D8-CF13-C554-AE95-42B34CC4D07B}" dt="2025-04-28T19:27:48.119" v="0"/>
          <ac:spMkLst>
            <pc:docMk/>
            <pc:sldMk cId="1029149859" sldId="301"/>
            <ac:spMk id="2" creationId="{7E175FEF-C8B6-4CB4-B77F-E5CD145B3991}"/>
          </ac:spMkLst>
        </pc:spChg>
        <pc:spChg chg="add del mod">
          <ac:chgData name="S Narayanaswamy" userId="a3b3ab1e172c16ad" providerId="Windows Live" clId="Web-{96AB85D8-CF13-C554-AE95-42B34CC4D07B}" dt="2025-04-28T19:38:01.283" v="24" actId="20577"/>
          <ac:spMkLst>
            <pc:docMk/>
            <pc:sldMk cId="1029149859" sldId="301"/>
            <ac:spMk id="3" creationId="{62E05F0A-D549-7454-CC6A-EA65567A6B85}"/>
          </ac:spMkLst>
        </pc:spChg>
        <pc:spChg chg="add mod">
          <ac:chgData name="S Narayanaswamy" userId="a3b3ab1e172c16ad" providerId="Windows Live" clId="Web-{96AB85D8-CF13-C554-AE95-42B34CC4D07B}" dt="2025-04-28T19:30:57.220" v="20" actId="20577"/>
          <ac:spMkLst>
            <pc:docMk/>
            <pc:sldMk cId="1029149859" sldId="301"/>
            <ac:spMk id="6" creationId="{838B767B-0385-3798-29C7-00C85D5C9E01}"/>
          </ac:spMkLst>
        </pc:spChg>
        <pc:picChg chg="add mod">
          <ac:chgData name="S Narayanaswamy" userId="a3b3ab1e172c16ad" providerId="Windows Live" clId="Web-{96AB85D8-CF13-C554-AE95-42B34CC4D07B}" dt="2025-04-28T19:29:40.452" v="9" actId="1076"/>
          <ac:picMkLst>
            <pc:docMk/>
            <pc:sldMk cId="1029149859" sldId="301"/>
            <ac:picMk id="5" creationId="{6C0C228C-AFFC-00EB-F389-0D66E9BB82FA}"/>
          </ac:picMkLst>
        </pc:picChg>
      </pc:sldChg>
    </pc:docChg>
  </pc:docChgLst>
  <pc:docChgLst>
    <pc:chgData name="S Narayanaswamy" userId="a3b3ab1e172c16ad" providerId="Windows Live" clId="Web-{7DDAB2B9-40F3-5CF6-8BDD-F2DBE00CF0FB}"/>
    <pc:docChg chg="modSld">
      <pc:chgData name="S Narayanaswamy" userId="a3b3ab1e172c16ad" providerId="Windows Live" clId="Web-{7DDAB2B9-40F3-5CF6-8BDD-F2DBE00CF0FB}" dt="2025-03-28T11:08:47.701" v="47" actId="20577"/>
      <pc:docMkLst>
        <pc:docMk/>
      </pc:docMkLst>
      <pc:sldChg chg="modSp">
        <pc:chgData name="S Narayanaswamy" userId="a3b3ab1e172c16ad" providerId="Windows Live" clId="Web-{7DDAB2B9-40F3-5CF6-8BDD-F2DBE00CF0FB}" dt="2025-03-28T10:55:34.282" v="22" actId="20577"/>
        <pc:sldMkLst>
          <pc:docMk/>
          <pc:sldMk cId="426432573" sldId="259"/>
        </pc:sldMkLst>
        <pc:spChg chg="mod">
          <ac:chgData name="S Narayanaswamy" userId="a3b3ab1e172c16ad" providerId="Windows Live" clId="Web-{7DDAB2B9-40F3-5CF6-8BDD-F2DBE00CF0FB}" dt="2025-03-28T10:55:34.282" v="22" actId="20577"/>
          <ac:spMkLst>
            <pc:docMk/>
            <pc:sldMk cId="426432573" sldId="259"/>
            <ac:spMk id="3" creationId="{3167394A-185D-6DD2-F9D1-A199D563CE81}"/>
          </ac:spMkLst>
        </pc:spChg>
      </pc:sldChg>
      <pc:sldChg chg="modSp">
        <pc:chgData name="S Narayanaswamy" userId="a3b3ab1e172c16ad" providerId="Windows Live" clId="Web-{7DDAB2B9-40F3-5CF6-8BDD-F2DBE00CF0FB}" dt="2025-03-28T11:01:57.624" v="26" actId="20577"/>
        <pc:sldMkLst>
          <pc:docMk/>
          <pc:sldMk cId="648288416" sldId="261"/>
        </pc:sldMkLst>
        <pc:spChg chg="mod">
          <ac:chgData name="S Narayanaswamy" userId="a3b3ab1e172c16ad" providerId="Windows Live" clId="Web-{7DDAB2B9-40F3-5CF6-8BDD-F2DBE00CF0FB}" dt="2025-03-28T11:01:57.624" v="26" actId="20577"/>
          <ac:spMkLst>
            <pc:docMk/>
            <pc:sldMk cId="648288416" sldId="261"/>
            <ac:spMk id="3" creationId="{4D4171C9-2495-C81A-0ACF-AF7EBA337A49}"/>
          </ac:spMkLst>
        </pc:spChg>
      </pc:sldChg>
      <pc:sldChg chg="modSp">
        <pc:chgData name="S Narayanaswamy" userId="a3b3ab1e172c16ad" providerId="Windows Live" clId="Web-{7DDAB2B9-40F3-5CF6-8BDD-F2DBE00CF0FB}" dt="2025-03-28T11:03:21.236" v="33" actId="20577"/>
        <pc:sldMkLst>
          <pc:docMk/>
          <pc:sldMk cId="2037490357" sldId="263"/>
        </pc:sldMkLst>
        <pc:spChg chg="mod">
          <ac:chgData name="S Narayanaswamy" userId="a3b3ab1e172c16ad" providerId="Windows Live" clId="Web-{7DDAB2B9-40F3-5CF6-8BDD-F2DBE00CF0FB}" dt="2025-03-28T11:03:21.236" v="33" actId="20577"/>
          <ac:spMkLst>
            <pc:docMk/>
            <pc:sldMk cId="2037490357" sldId="263"/>
            <ac:spMk id="3" creationId="{100F99C5-DB93-BB11-731C-9A592DEE1F1B}"/>
          </ac:spMkLst>
        </pc:spChg>
      </pc:sldChg>
      <pc:sldChg chg="modSp">
        <pc:chgData name="S Narayanaswamy" userId="a3b3ab1e172c16ad" providerId="Windows Live" clId="Web-{7DDAB2B9-40F3-5CF6-8BDD-F2DBE00CF0FB}" dt="2025-03-28T10:47:11.233" v="12" actId="20577"/>
        <pc:sldMkLst>
          <pc:docMk/>
          <pc:sldMk cId="4231236056" sldId="268"/>
        </pc:sldMkLst>
        <pc:spChg chg="mod">
          <ac:chgData name="S Narayanaswamy" userId="a3b3ab1e172c16ad" providerId="Windows Live" clId="Web-{7DDAB2B9-40F3-5CF6-8BDD-F2DBE00CF0FB}" dt="2025-03-28T10:47:11.233" v="12" actId="20577"/>
          <ac:spMkLst>
            <pc:docMk/>
            <pc:sldMk cId="4231236056" sldId="268"/>
            <ac:spMk id="3" creationId="{5AC103B4-7311-A671-8B74-AEEF6DB769D5}"/>
          </ac:spMkLst>
        </pc:spChg>
      </pc:sldChg>
      <pc:sldChg chg="modSp">
        <pc:chgData name="S Narayanaswamy" userId="a3b3ab1e172c16ad" providerId="Windows Live" clId="Web-{7DDAB2B9-40F3-5CF6-8BDD-F2DBE00CF0FB}" dt="2025-03-28T10:44:27.868" v="2" actId="20577"/>
        <pc:sldMkLst>
          <pc:docMk/>
          <pc:sldMk cId="1975728491" sldId="269"/>
        </pc:sldMkLst>
        <pc:spChg chg="mod">
          <ac:chgData name="S Narayanaswamy" userId="a3b3ab1e172c16ad" providerId="Windows Live" clId="Web-{7DDAB2B9-40F3-5CF6-8BDD-F2DBE00CF0FB}" dt="2025-03-28T10:44:27.868" v="2" actId="20577"/>
          <ac:spMkLst>
            <pc:docMk/>
            <pc:sldMk cId="1975728491" sldId="269"/>
            <ac:spMk id="3" creationId="{7E3CEBB3-F8D9-F1DF-C5A8-2055EA6B939A}"/>
          </ac:spMkLst>
        </pc:spChg>
      </pc:sldChg>
      <pc:sldChg chg="modSp">
        <pc:chgData name="S Narayanaswamy" userId="a3b3ab1e172c16ad" providerId="Windows Live" clId="Web-{7DDAB2B9-40F3-5CF6-8BDD-F2DBE00CF0FB}" dt="2025-03-28T10:49:42.738" v="13" actId="1076"/>
        <pc:sldMkLst>
          <pc:docMk/>
          <pc:sldMk cId="3976569425" sldId="270"/>
        </pc:sldMkLst>
        <pc:picChg chg="mod">
          <ac:chgData name="S Narayanaswamy" userId="a3b3ab1e172c16ad" providerId="Windows Live" clId="Web-{7DDAB2B9-40F3-5CF6-8BDD-F2DBE00CF0FB}" dt="2025-03-28T10:49:42.738" v="13" actId="1076"/>
          <ac:picMkLst>
            <pc:docMk/>
            <pc:sldMk cId="3976569425" sldId="270"/>
            <ac:picMk id="5" creationId="{0956C979-0DF5-7BD4-AB03-3FC9078F11B4}"/>
          </ac:picMkLst>
        </pc:picChg>
      </pc:sldChg>
      <pc:sldChg chg="modSp">
        <pc:chgData name="S Narayanaswamy" userId="a3b3ab1e172c16ad" providerId="Windows Live" clId="Web-{7DDAB2B9-40F3-5CF6-8BDD-F2DBE00CF0FB}" dt="2025-03-28T11:05:25.663" v="36" actId="20577"/>
        <pc:sldMkLst>
          <pc:docMk/>
          <pc:sldMk cId="2194031434" sldId="275"/>
        </pc:sldMkLst>
        <pc:spChg chg="mod">
          <ac:chgData name="S Narayanaswamy" userId="a3b3ab1e172c16ad" providerId="Windows Live" clId="Web-{7DDAB2B9-40F3-5CF6-8BDD-F2DBE00CF0FB}" dt="2025-03-28T11:05:25.663" v="36" actId="20577"/>
          <ac:spMkLst>
            <pc:docMk/>
            <pc:sldMk cId="2194031434" sldId="275"/>
            <ac:spMk id="3" creationId="{8906E5BB-A7E7-5EDF-832D-5DD3D9231BCC}"/>
          </ac:spMkLst>
        </pc:spChg>
      </pc:sldChg>
      <pc:sldChg chg="modSp">
        <pc:chgData name="S Narayanaswamy" userId="a3b3ab1e172c16ad" providerId="Windows Live" clId="Web-{7DDAB2B9-40F3-5CF6-8BDD-F2DBE00CF0FB}" dt="2025-03-28T11:05:59.914" v="39" actId="1076"/>
        <pc:sldMkLst>
          <pc:docMk/>
          <pc:sldMk cId="908708618" sldId="276"/>
        </pc:sldMkLst>
        <pc:picChg chg="mod">
          <ac:chgData name="S Narayanaswamy" userId="a3b3ab1e172c16ad" providerId="Windows Live" clId="Web-{7DDAB2B9-40F3-5CF6-8BDD-F2DBE00CF0FB}" dt="2025-03-28T11:05:59.914" v="39" actId="1076"/>
          <ac:picMkLst>
            <pc:docMk/>
            <pc:sldMk cId="908708618" sldId="276"/>
            <ac:picMk id="2" creationId="{D8BEB2F0-B6A1-DCB9-BD5B-CD1DBEFD1704}"/>
          </ac:picMkLst>
        </pc:picChg>
      </pc:sldChg>
      <pc:sldChg chg="modSp">
        <pc:chgData name="S Narayanaswamy" userId="a3b3ab1e172c16ad" providerId="Windows Live" clId="Web-{7DDAB2B9-40F3-5CF6-8BDD-F2DBE00CF0FB}" dt="2025-03-28T11:08:47.701" v="47" actId="20577"/>
        <pc:sldMkLst>
          <pc:docMk/>
          <pc:sldMk cId="3843307256" sldId="277"/>
        </pc:sldMkLst>
        <pc:spChg chg="mod">
          <ac:chgData name="S Narayanaswamy" userId="a3b3ab1e172c16ad" providerId="Windows Live" clId="Web-{7DDAB2B9-40F3-5CF6-8BDD-F2DBE00CF0FB}" dt="2025-03-28T11:08:47.701" v="47" actId="20577"/>
          <ac:spMkLst>
            <pc:docMk/>
            <pc:sldMk cId="3843307256" sldId="277"/>
            <ac:spMk id="3" creationId="{7EFE9F13-DBB1-48AB-4FF4-6EFE483E69BA}"/>
          </ac:spMkLst>
        </pc:spChg>
      </pc:sldChg>
      <pc:sldChg chg="modSp">
        <pc:chgData name="S Narayanaswamy" userId="a3b3ab1e172c16ad" providerId="Windows Live" clId="Web-{7DDAB2B9-40F3-5CF6-8BDD-F2DBE00CF0FB}" dt="2025-03-28T11:07:18.026" v="42" actId="20577"/>
        <pc:sldMkLst>
          <pc:docMk/>
          <pc:sldMk cId="2111530798" sldId="278"/>
        </pc:sldMkLst>
        <pc:spChg chg="mod">
          <ac:chgData name="S Narayanaswamy" userId="a3b3ab1e172c16ad" providerId="Windows Live" clId="Web-{7DDAB2B9-40F3-5CF6-8BDD-F2DBE00CF0FB}" dt="2025-03-28T11:07:18.026" v="42" actId="20577"/>
          <ac:spMkLst>
            <pc:docMk/>
            <pc:sldMk cId="2111530798" sldId="278"/>
            <ac:spMk id="3" creationId="{357193FA-A982-7CC4-4DE8-CF6827F97F02}"/>
          </ac:spMkLst>
        </pc:spChg>
      </pc:sldChg>
    </pc:docChg>
  </pc:docChgLst>
  <pc:docChgLst>
    <pc:chgData name="S Narayanaswamy" userId="a3b3ab1e172c16ad" providerId="Windows Live" clId="Web-{02671707-3E73-474A-A13D-3A6BB85F7982}"/>
    <pc:docChg chg="addSld modSld">
      <pc:chgData name="S Narayanaswamy" userId="a3b3ab1e172c16ad" providerId="Windows Live" clId="Web-{02671707-3E73-474A-A13D-3A6BB85F7982}" dt="2025-03-24T23:42:39.261" v="47" actId="20577"/>
      <pc:docMkLst>
        <pc:docMk/>
      </pc:docMkLst>
      <pc:sldChg chg="addSp delSp modSp">
        <pc:chgData name="S Narayanaswamy" userId="a3b3ab1e172c16ad" providerId="Windows Live" clId="Web-{02671707-3E73-474A-A13D-3A6BB85F7982}" dt="2025-03-24T23:39:51.507" v="14" actId="1076"/>
        <pc:sldMkLst>
          <pc:docMk/>
          <pc:sldMk cId="3843307256" sldId="277"/>
        </pc:sldMkLst>
        <pc:spChg chg="add mod">
          <ac:chgData name="S Narayanaswamy" userId="a3b3ab1e172c16ad" providerId="Windows Live" clId="Web-{02671707-3E73-474A-A13D-3A6BB85F7982}" dt="2025-03-24T23:39:39.413" v="13" actId="14100"/>
          <ac:spMkLst>
            <pc:docMk/>
            <pc:sldMk cId="3843307256" sldId="277"/>
            <ac:spMk id="4" creationId="{3B918962-5E1F-8C95-84A5-0F344D2F5CD5}"/>
          </ac:spMkLst>
        </pc:spChg>
        <pc:spChg chg="mod">
          <ac:chgData name="S Narayanaswamy" userId="a3b3ab1e172c16ad" providerId="Windows Live" clId="Web-{02671707-3E73-474A-A13D-3A6BB85F7982}" dt="2025-03-24T23:39:51.507" v="14" actId="1076"/>
          <ac:spMkLst>
            <pc:docMk/>
            <pc:sldMk cId="3843307256" sldId="277"/>
            <ac:spMk id="5" creationId="{E7E1A6ED-5A82-FF82-DB25-EA83A91A790A}"/>
          </ac:spMkLst>
        </pc:spChg>
        <pc:spChg chg="del mod">
          <ac:chgData name="S Narayanaswamy" userId="a3b3ab1e172c16ad" providerId="Windows Live" clId="Web-{02671707-3E73-474A-A13D-3A6BB85F7982}" dt="2025-03-24T23:38:41.130" v="6"/>
          <ac:spMkLst>
            <pc:docMk/>
            <pc:sldMk cId="3843307256" sldId="277"/>
            <ac:spMk id="6" creationId="{0E630F06-0038-F790-B6A9-B6BD5A76CBC1}"/>
          </ac:spMkLst>
        </pc:spChg>
      </pc:sldChg>
      <pc:sldChg chg="modSp">
        <pc:chgData name="S Narayanaswamy" userId="a3b3ab1e172c16ad" providerId="Windows Live" clId="Web-{02671707-3E73-474A-A13D-3A6BB85F7982}" dt="2025-03-24T23:41:28.119" v="31" actId="20577"/>
        <pc:sldMkLst>
          <pc:docMk/>
          <pc:sldMk cId="2111530798" sldId="278"/>
        </pc:sldMkLst>
        <pc:spChg chg="mod">
          <ac:chgData name="S Narayanaswamy" userId="a3b3ab1e172c16ad" providerId="Windows Live" clId="Web-{02671707-3E73-474A-A13D-3A6BB85F7982}" dt="2025-03-24T23:41:28.119" v="31" actId="20577"/>
          <ac:spMkLst>
            <pc:docMk/>
            <pc:sldMk cId="2111530798" sldId="278"/>
            <ac:spMk id="3" creationId="{357193FA-A982-7CC4-4DE8-CF6827F97F02}"/>
          </ac:spMkLst>
        </pc:spChg>
      </pc:sldChg>
      <pc:sldChg chg="delSp modSp new">
        <pc:chgData name="S Narayanaswamy" userId="a3b3ab1e172c16ad" providerId="Windows Live" clId="Web-{02671707-3E73-474A-A13D-3A6BB85F7982}" dt="2025-03-24T23:42:39.261" v="47" actId="20577"/>
        <pc:sldMkLst>
          <pc:docMk/>
          <pc:sldMk cId="2897140306" sldId="282"/>
        </pc:sldMkLst>
        <pc:spChg chg="del">
          <ac:chgData name="S Narayanaswamy" userId="a3b3ab1e172c16ad" providerId="Windows Live" clId="Web-{02671707-3E73-474A-A13D-3A6BB85F7982}" dt="2025-03-24T23:41:51.307" v="33"/>
          <ac:spMkLst>
            <pc:docMk/>
            <pc:sldMk cId="2897140306" sldId="282"/>
            <ac:spMk id="2" creationId="{47308816-D0E8-A446-A374-36AC0D97635D}"/>
          </ac:spMkLst>
        </pc:spChg>
        <pc:spChg chg="mod">
          <ac:chgData name="S Narayanaswamy" userId="a3b3ab1e172c16ad" providerId="Windows Live" clId="Web-{02671707-3E73-474A-A13D-3A6BB85F7982}" dt="2025-03-24T23:42:39.261" v="47" actId="20577"/>
          <ac:spMkLst>
            <pc:docMk/>
            <pc:sldMk cId="2897140306" sldId="282"/>
            <ac:spMk id="3" creationId="{39D5FB6F-2029-0224-B4D1-BA75AE533AF8}"/>
          </ac:spMkLst>
        </pc:spChg>
      </pc:sldChg>
    </pc:docChg>
  </pc:docChgLst>
  <pc:docChgLst>
    <pc:chgData name="S Narayanaswamy" userId="a3b3ab1e172c16ad" providerId="Windows Live" clId="Web-{34B5A705-8602-4041-CAEC-ACD263C446BC}"/>
    <pc:docChg chg="modSld">
      <pc:chgData name="S Narayanaswamy" userId="a3b3ab1e172c16ad" providerId="Windows Live" clId="Web-{34B5A705-8602-4041-CAEC-ACD263C446BC}" dt="2025-03-28T10:35:17.604" v="24" actId="20577"/>
      <pc:docMkLst>
        <pc:docMk/>
      </pc:docMkLst>
      <pc:sldChg chg="modSp">
        <pc:chgData name="S Narayanaswamy" userId="a3b3ab1e172c16ad" providerId="Windows Live" clId="Web-{34B5A705-8602-4041-CAEC-ACD263C446BC}" dt="2025-03-28T10:33:15.991" v="16" actId="20577"/>
        <pc:sldMkLst>
          <pc:docMk/>
          <pc:sldMk cId="3160511977" sldId="257"/>
        </pc:sldMkLst>
        <pc:spChg chg="mod">
          <ac:chgData name="S Narayanaswamy" userId="a3b3ab1e172c16ad" providerId="Windows Live" clId="Web-{34B5A705-8602-4041-CAEC-ACD263C446BC}" dt="2025-03-28T10:33:15.991" v="16" actId="20577"/>
          <ac:spMkLst>
            <pc:docMk/>
            <pc:sldMk cId="3160511977" sldId="257"/>
            <ac:spMk id="3" creationId="{EC0CE87C-2E2C-7D36-20D6-3E8A43FAB127}"/>
          </ac:spMkLst>
        </pc:spChg>
      </pc:sldChg>
      <pc:sldChg chg="modSp">
        <pc:chgData name="S Narayanaswamy" userId="a3b3ab1e172c16ad" providerId="Windows Live" clId="Web-{34B5A705-8602-4041-CAEC-ACD263C446BC}" dt="2025-03-28T10:35:03.385" v="20" actId="20577"/>
        <pc:sldMkLst>
          <pc:docMk/>
          <pc:sldMk cId="648288416" sldId="261"/>
        </pc:sldMkLst>
        <pc:spChg chg="mod">
          <ac:chgData name="S Narayanaswamy" userId="a3b3ab1e172c16ad" providerId="Windows Live" clId="Web-{34B5A705-8602-4041-CAEC-ACD263C446BC}" dt="2025-03-28T10:35:03.385" v="20" actId="20577"/>
          <ac:spMkLst>
            <pc:docMk/>
            <pc:sldMk cId="648288416" sldId="261"/>
            <ac:spMk id="3" creationId="{4D4171C9-2495-C81A-0ACF-AF7EBA337A49}"/>
          </ac:spMkLst>
        </pc:spChg>
      </pc:sldChg>
      <pc:sldChg chg="modSp">
        <pc:chgData name="S Narayanaswamy" userId="a3b3ab1e172c16ad" providerId="Windows Live" clId="Web-{34B5A705-8602-4041-CAEC-ACD263C446BC}" dt="2025-03-28T10:35:17.604" v="24" actId="20577"/>
        <pc:sldMkLst>
          <pc:docMk/>
          <pc:sldMk cId="2037490357" sldId="263"/>
        </pc:sldMkLst>
        <pc:spChg chg="mod">
          <ac:chgData name="S Narayanaswamy" userId="a3b3ab1e172c16ad" providerId="Windows Live" clId="Web-{34B5A705-8602-4041-CAEC-ACD263C446BC}" dt="2025-03-28T10:35:17.604" v="24" actId="20577"/>
          <ac:spMkLst>
            <pc:docMk/>
            <pc:sldMk cId="2037490357" sldId="263"/>
            <ac:spMk id="3" creationId="{100F99C5-DB93-BB11-731C-9A592DEE1F1B}"/>
          </ac:spMkLst>
        </pc:spChg>
      </pc:sldChg>
    </pc:docChg>
  </pc:docChgLst>
  <pc:docChgLst>
    <pc:chgData name="S Narayanaswamy" userId="a3b3ab1e172c16ad" providerId="Windows Live" clId="Web-{1DACD5A5-FB3B-BEE6-FDB6-F787BFAC4D2D}"/>
    <pc:docChg chg="delSld modSld">
      <pc:chgData name="S Narayanaswamy" userId="a3b3ab1e172c16ad" providerId="Windows Live" clId="Web-{1DACD5A5-FB3B-BEE6-FDB6-F787BFAC4D2D}" dt="2025-05-07T20:24:30.178" v="3"/>
      <pc:docMkLst>
        <pc:docMk/>
      </pc:docMkLst>
      <pc:sldChg chg="modSp">
        <pc:chgData name="S Narayanaswamy" userId="a3b3ab1e172c16ad" providerId="Windows Live" clId="Web-{1DACD5A5-FB3B-BEE6-FDB6-F787BFAC4D2D}" dt="2025-05-07T20:23:53.396" v="1" actId="14100"/>
        <pc:sldMkLst>
          <pc:docMk/>
          <pc:sldMk cId="396649965" sldId="321"/>
        </pc:sldMkLst>
        <pc:spChg chg="mod">
          <ac:chgData name="S Narayanaswamy" userId="a3b3ab1e172c16ad" providerId="Windows Live" clId="Web-{1DACD5A5-FB3B-BEE6-FDB6-F787BFAC4D2D}" dt="2025-05-07T20:23:53.396" v="1" actId="14100"/>
          <ac:spMkLst>
            <pc:docMk/>
            <pc:sldMk cId="396649965" sldId="321"/>
            <ac:spMk id="22" creationId="{752A57A6-1322-F583-B4FF-C92DE56F1CDD}"/>
          </ac:spMkLst>
        </pc:spChg>
        <pc:spChg chg="mod">
          <ac:chgData name="S Narayanaswamy" userId="a3b3ab1e172c16ad" providerId="Windows Live" clId="Web-{1DACD5A5-FB3B-BEE6-FDB6-F787BFAC4D2D}" dt="2025-05-07T20:23:41.521" v="0" actId="14100"/>
          <ac:spMkLst>
            <pc:docMk/>
            <pc:sldMk cId="396649965" sldId="321"/>
            <ac:spMk id="23" creationId="{F020C471-0AC5-82B5-3BAB-70467DF7649F}"/>
          </ac:spMkLst>
        </pc:spChg>
      </pc:sldChg>
      <pc:sldChg chg="del">
        <pc:chgData name="S Narayanaswamy" userId="a3b3ab1e172c16ad" providerId="Windows Live" clId="Web-{1DACD5A5-FB3B-BEE6-FDB6-F787BFAC4D2D}" dt="2025-05-07T20:24:28.694" v="2"/>
        <pc:sldMkLst>
          <pc:docMk/>
          <pc:sldMk cId="2704789719" sldId="322"/>
        </pc:sldMkLst>
      </pc:sldChg>
      <pc:sldChg chg="del">
        <pc:chgData name="S Narayanaswamy" userId="a3b3ab1e172c16ad" providerId="Windows Live" clId="Web-{1DACD5A5-FB3B-BEE6-FDB6-F787BFAC4D2D}" dt="2025-05-07T20:24:30.178" v="3"/>
        <pc:sldMkLst>
          <pc:docMk/>
          <pc:sldMk cId="4270231316" sldId="323"/>
        </pc:sldMkLst>
      </pc:sldChg>
    </pc:docChg>
  </pc:docChgLst>
  <pc:docChgLst>
    <pc:chgData name="S Narayanaswamy" userId="a3b3ab1e172c16ad" providerId="Windows Live" clId="Web-{7F28EC8C-7CCD-CBC3-0A31-78299DAFAC94}"/>
    <pc:docChg chg="modSld">
      <pc:chgData name="S Narayanaswamy" userId="a3b3ab1e172c16ad" providerId="Windows Live" clId="Web-{7F28EC8C-7CCD-CBC3-0A31-78299DAFAC94}" dt="2025-04-25T19:53:18.115" v="143" actId="20577"/>
      <pc:docMkLst>
        <pc:docMk/>
      </pc:docMkLst>
      <pc:sldChg chg="addSp delSp modSp">
        <pc:chgData name="S Narayanaswamy" userId="a3b3ab1e172c16ad" providerId="Windows Live" clId="Web-{7F28EC8C-7CCD-CBC3-0A31-78299DAFAC94}" dt="2025-04-25T10:15:41.116" v="29" actId="14100"/>
        <pc:sldMkLst>
          <pc:docMk/>
          <pc:sldMk cId="1498126452" sldId="285"/>
        </pc:sldMkLst>
        <pc:spChg chg="mod">
          <ac:chgData name="S Narayanaswamy" userId="a3b3ab1e172c16ad" providerId="Windows Live" clId="Web-{7F28EC8C-7CCD-CBC3-0A31-78299DAFAC94}" dt="2025-04-25T10:15:31.397" v="28" actId="14100"/>
          <ac:spMkLst>
            <pc:docMk/>
            <pc:sldMk cId="1498126452" sldId="285"/>
            <ac:spMk id="6" creationId="{80A88434-F5FB-4E7E-A015-74087C6B0B6E}"/>
          </ac:spMkLst>
        </pc:spChg>
        <pc:spChg chg="mod">
          <ac:chgData name="S Narayanaswamy" userId="a3b3ab1e172c16ad" providerId="Windows Live" clId="Web-{7F28EC8C-7CCD-CBC3-0A31-78299DAFAC94}" dt="2025-04-25T10:15:13.709" v="25" actId="14100"/>
          <ac:spMkLst>
            <pc:docMk/>
            <pc:sldMk cId="1498126452" sldId="285"/>
            <ac:spMk id="7" creationId="{1A6074FF-DB92-CC07-E5AD-1D42D640CB05}"/>
          </ac:spMkLst>
        </pc:spChg>
        <pc:picChg chg="add del mod">
          <ac:chgData name="S Narayanaswamy" userId="a3b3ab1e172c16ad" providerId="Windows Live" clId="Web-{7F28EC8C-7CCD-CBC3-0A31-78299DAFAC94}" dt="2025-04-25T10:12:55.017" v="16"/>
          <ac:picMkLst>
            <pc:docMk/>
            <pc:sldMk cId="1498126452" sldId="285"/>
            <ac:picMk id="2" creationId="{F45233E8-2BC6-317A-DBDB-1ACC49E92ECA}"/>
          </ac:picMkLst>
        </pc:picChg>
        <pc:picChg chg="del">
          <ac:chgData name="S Narayanaswamy" userId="a3b3ab1e172c16ad" providerId="Windows Live" clId="Web-{7F28EC8C-7CCD-CBC3-0A31-78299DAFAC94}" dt="2025-04-25T10:12:28.157" v="10"/>
          <ac:picMkLst>
            <pc:docMk/>
            <pc:sldMk cId="1498126452" sldId="285"/>
            <ac:picMk id="4" creationId="{B9D5E92F-B1E0-0316-39D7-F1DA68C6F8A0}"/>
          </ac:picMkLst>
        </pc:picChg>
        <pc:picChg chg="add mod">
          <ac:chgData name="S Narayanaswamy" userId="a3b3ab1e172c16ad" providerId="Windows Live" clId="Web-{7F28EC8C-7CCD-CBC3-0A31-78299DAFAC94}" dt="2025-04-25T10:15:41.116" v="29" actId="14100"/>
          <ac:picMkLst>
            <pc:docMk/>
            <pc:sldMk cId="1498126452" sldId="285"/>
            <ac:picMk id="5" creationId="{C7A1F46D-2315-B3AD-E7DA-2E67EC42DB95}"/>
          </ac:picMkLst>
        </pc:picChg>
      </pc:sldChg>
      <pc:sldChg chg="addSp delSp modSp">
        <pc:chgData name="S Narayanaswamy" userId="a3b3ab1e172c16ad" providerId="Windows Live" clId="Web-{7F28EC8C-7CCD-CBC3-0A31-78299DAFAC94}" dt="2025-04-25T10:03:20.063" v="9" actId="1076"/>
        <pc:sldMkLst>
          <pc:docMk/>
          <pc:sldMk cId="1817759191" sldId="286"/>
        </pc:sldMkLst>
        <pc:spChg chg="add del mod">
          <ac:chgData name="S Narayanaswamy" userId="a3b3ab1e172c16ad" providerId="Windows Live" clId="Web-{7F28EC8C-7CCD-CBC3-0A31-78299DAFAC94}" dt="2025-04-25T10:02:08.779" v="1"/>
          <ac:spMkLst>
            <pc:docMk/>
            <pc:sldMk cId="1817759191" sldId="286"/>
            <ac:spMk id="3" creationId="{1A196F38-BDA4-6273-3E6D-1BDA0B395DAC}"/>
          </ac:spMkLst>
        </pc:spChg>
        <pc:spChg chg="mod">
          <ac:chgData name="S Narayanaswamy" userId="a3b3ab1e172c16ad" providerId="Windows Live" clId="Web-{7F28EC8C-7CCD-CBC3-0A31-78299DAFAC94}" dt="2025-04-25T10:03:20.063" v="9" actId="1076"/>
          <ac:spMkLst>
            <pc:docMk/>
            <pc:sldMk cId="1817759191" sldId="286"/>
            <ac:spMk id="11" creationId="{E842E3A4-FDEF-40D6-3276-91F329BD14BE}"/>
          </ac:spMkLst>
        </pc:spChg>
        <pc:picChg chg="add mod ord">
          <ac:chgData name="S Narayanaswamy" userId="a3b3ab1e172c16ad" providerId="Windows Live" clId="Web-{7F28EC8C-7CCD-CBC3-0A31-78299DAFAC94}" dt="2025-04-25T10:03:07.906" v="8" actId="1076"/>
          <ac:picMkLst>
            <pc:docMk/>
            <pc:sldMk cId="1817759191" sldId="286"/>
            <ac:picMk id="4" creationId="{9178BD67-F439-3E8F-8C82-001E789DD0E5}"/>
          </ac:picMkLst>
        </pc:picChg>
        <pc:picChg chg="del">
          <ac:chgData name="S Narayanaswamy" userId="a3b3ab1e172c16ad" providerId="Windows Live" clId="Web-{7F28EC8C-7CCD-CBC3-0A31-78299DAFAC94}" dt="2025-04-25T10:02:00.529" v="0"/>
          <ac:picMkLst>
            <pc:docMk/>
            <pc:sldMk cId="1817759191" sldId="286"/>
            <ac:picMk id="14" creationId="{009E7292-9177-C8E5-C7DF-8A38532D7CB5}"/>
          </ac:picMkLst>
        </pc:picChg>
      </pc:sldChg>
      <pc:sldChg chg="modSp">
        <pc:chgData name="S Narayanaswamy" userId="a3b3ab1e172c16ad" providerId="Windows Live" clId="Web-{7F28EC8C-7CCD-CBC3-0A31-78299DAFAC94}" dt="2025-04-25T19:53:18.115" v="143" actId="20577"/>
        <pc:sldMkLst>
          <pc:docMk/>
          <pc:sldMk cId="854919454" sldId="292"/>
        </pc:sldMkLst>
        <pc:spChg chg="mod">
          <ac:chgData name="S Narayanaswamy" userId="a3b3ab1e172c16ad" providerId="Windows Live" clId="Web-{7F28EC8C-7CCD-CBC3-0A31-78299DAFAC94}" dt="2025-04-25T19:53:18.115" v="143" actId="20577"/>
          <ac:spMkLst>
            <pc:docMk/>
            <pc:sldMk cId="854919454" sldId="292"/>
            <ac:spMk id="3" creationId="{0404683E-C3DC-2517-E555-8C25C4D56463}"/>
          </ac:spMkLst>
        </pc:spChg>
      </pc:sldChg>
    </pc:docChg>
  </pc:docChgLst>
  <pc:docChgLst>
    <pc:chgData name="S Narayanaswamy" userId="a3b3ab1e172c16ad" providerId="Windows Live" clId="Web-{E823019B-3F4E-8112-15C3-A771888EAE63}"/>
    <pc:docChg chg="addSld modSld">
      <pc:chgData name="S Narayanaswamy" userId="a3b3ab1e172c16ad" providerId="Windows Live" clId="Web-{E823019B-3F4E-8112-15C3-A771888EAE63}" dt="2025-03-24T06:40:30.356" v="2274" actId="20577"/>
      <pc:docMkLst>
        <pc:docMk/>
      </pc:docMkLst>
      <pc:sldChg chg="modSp">
        <pc:chgData name="S Narayanaswamy" userId="a3b3ab1e172c16ad" providerId="Windows Live" clId="Web-{E823019B-3F4E-8112-15C3-A771888EAE63}" dt="2025-03-24T05:27:39.677" v="1070" actId="20577"/>
        <pc:sldMkLst>
          <pc:docMk/>
          <pc:sldMk cId="648288416" sldId="261"/>
        </pc:sldMkLst>
        <pc:spChg chg="mod">
          <ac:chgData name="S Narayanaswamy" userId="a3b3ab1e172c16ad" providerId="Windows Live" clId="Web-{E823019B-3F4E-8112-15C3-A771888EAE63}" dt="2025-03-24T05:27:39.677" v="1070" actId="20577"/>
          <ac:spMkLst>
            <pc:docMk/>
            <pc:sldMk cId="648288416" sldId="261"/>
            <ac:spMk id="3" creationId="{4D4171C9-2495-C81A-0ACF-AF7EBA337A49}"/>
          </ac:spMkLst>
        </pc:spChg>
      </pc:sldChg>
      <pc:sldChg chg="addSp delSp modSp">
        <pc:chgData name="S Narayanaswamy" userId="a3b3ab1e172c16ad" providerId="Windows Live" clId="Web-{E823019B-3F4E-8112-15C3-A771888EAE63}" dt="2025-03-24T05:16:31.250" v="1042" actId="20577"/>
        <pc:sldMkLst>
          <pc:docMk/>
          <pc:sldMk cId="3843307256" sldId="277"/>
        </pc:sldMkLst>
        <pc:spChg chg="mod">
          <ac:chgData name="S Narayanaswamy" userId="a3b3ab1e172c16ad" providerId="Windows Live" clId="Web-{E823019B-3F4E-8112-15C3-A771888EAE63}" dt="2025-03-24T05:16:31.250" v="1042" actId="20577"/>
          <ac:spMkLst>
            <pc:docMk/>
            <pc:sldMk cId="3843307256" sldId="277"/>
            <ac:spMk id="3" creationId="{7EFE9F13-DBB1-48AB-4FF4-6EFE483E69BA}"/>
          </ac:spMkLst>
        </pc:spChg>
        <pc:spChg chg="add mod">
          <ac:chgData name="S Narayanaswamy" userId="a3b3ab1e172c16ad" providerId="Windows Live" clId="Web-{E823019B-3F4E-8112-15C3-A771888EAE63}" dt="2025-03-24T04:39:24.725" v="222" actId="14100"/>
          <ac:spMkLst>
            <pc:docMk/>
            <pc:sldMk cId="3843307256" sldId="277"/>
            <ac:spMk id="5" creationId="{E7E1A6ED-5A82-FF82-DB25-EA83A91A790A}"/>
          </ac:spMkLst>
        </pc:spChg>
        <pc:spChg chg="add mod">
          <ac:chgData name="S Narayanaswamy" userId="a3b3ab1e172c16ad" providerId="Windows Live" clId="Web-{E823019B-3F4E-8112-15C3-A771888EAE63}" dt="2025-03-24T04:39:37.132" v="226" actId="14100"/>
          <ac:spMkLst>
            <pc:docMk/>
            <pc:sldMk cId="3843307256" sldId="277"/>
            <ac:spMk id="6" creationId="{0E630F06-0038-F790-B6A9-B6BD5A76CBC1}"/>
          </ac:spMkLst>
        </pc:spChg>
        <pc:graphicFrameChg chg="add del mod modGraphic">
          <ac:chgData name="S Narayanaswamy" userId="a3b3ab1e172c16ad" providerId="Windows Live" clId="Web-{E823019B-3F4E-8112-15C3-A771888EAE63}" dt="2025-03-24T04:32:49.885" v="172"/>
          <ac:graphicFrameMkLst>
            <pc:docMk/>
            <pc:sldMk cId="3843307256" sldId="277"/>
            <ac:graphicFrameMk id="4" creationId="{64EDDAC5-CE3F-FE9B-F43C-AA8670690AC1}"/>
          </ac:graphicFrameMkLst>
        </pc:graphicFrameChg>
        <pc:picChg chg="add mod">
          <ac:chgData name="S Narayanaswamy" userId="a3b3ab1e172c16ad" providerId="Windows Live" clId="Web-{E823019B-3F4E-8112-15C3-A771888EAE63}" dt="2025-03-24T04:14:27.133" v="42" actId="1076"/>
          <ac:picMkLst>
            <pc:docMk/>
            <pc:sldMk cId="3843307256" sldId="277"/>
            <ac:picMk id="2" creationId="{5F215CF2-09CB-25B0-64F0-4AE2988FC267}"/>
          </ac:picMkLst>
        </pc:picChg>
      </pc:sldChg>
      <pc:sldChg chg="delSp modSp new">
        <pc:chgData name="S Narayanaswamy" userId="a3b3ab1e172c16ad" providerId="Windows Live" clId="Web-{E823019B-3F4E-8112-15C3-A771888EAE63}" dt="2025-03-24T06:40:30.356" v="2274" actId="20577"/>
        <pc:sldMkLst>
          <pc:docMk/>
          <pc:sldMk cId="2111530798" sldId="278"/>
        </pc:sldMkLst>
        <pc:spChg chg="del">
          <ac:chgData name="S Narayanaswamy" userId="a3b3ab1e172c16ad" providerId="Windows Live" clId="Web-{E823019B-3F4E-8112-15C3-A771888EAE63}" dt="2025-03-24T04:28:14.018" v="152"/>
          <ac:spMkLst>
            <pc:docMk/>
            <pc:sldMk cId="2111530798" sldId="278"/>
            <ac:spMk id="2" creationId="{32D3747C-4FE2-AC3B-2619-2522C524FF32}"/>
          </ac:spMkLst>
        </pc:spChg>
        <pc:spChg chg="mod">
          <ac:chgData name="S Narayanaswamy" userId="a3b3ab1e172c16ad" providerId="Windows Live" clId="Web-{E823019B-3F4E-8112-15C3-A771888EAE63}" dt="2025-03-24T06:40:30.356" v="2274" actId="20577"/>
          <ac:spMkLst>
            <pc:docMk/>
            <pc:sldMk cId="2111530798" sldId="278"/>
            <ac:spMk id="3" creationId="{357193FA-A982-7CC4-4DE8-CF6827F97F02}"/>
          </ac:spMkLst>
        </pc:spChg>
      </pc:sldChg>
    </pc:docChg>
  </pc:docChgLst>
  <pc:docChgLst>
    <pc:chgData name="S Narayanaswamy" userId="a3b3ab1e172c16ad" providerId="Windows Live" clId="Web-{75758D07-9AE4-2B6F-EEEB-8C095CABC214}"/>
    <pc:docChg chg="addSld modSld">
      <pc:chgData name="S Narayanaswamy" userId="a3b3ab1e172c16ad" providerId="Windows Live" clId="Web-{75758D07-9AE4-2B6F-EEEB-8C095CABC214}" dt="2025-03-18T19:58:27.948" v="3850" actId="20577"/>
      <pc:docMkLst>
        <pc:docMk/>
      </pc:docMkLst>
      <pc:sldChg chg="modSp">
        <pc:chgData name="S Narayanaswamy" userId="a3b3ab1e172c16ad" providerId="Windows Live" clId="Web-{75758D07-9AE4-2B6F-EEEB-8C095CABC214}" dt="2025-03-16T15:55:43.572" v="277" actId="20577"/>
        <pc:sldMkLst>
          <pc:docMk/>
          <pc:sldMk cId="3160511977" sldId="257"/>
        </pc:sldMkLst>
        <pc:spChg chg="mod">
          <ac:chgData name="S Narayanaswamy" userId="a3b3ab1e172c16ad" providerId="Windows Live" clId="Web-{75758D07-9AE4-2B6F-EEEB-8C095CABC214}" dt="2025-03-16T15:55:43.572" v="277" actId="20577"/>
          <ac:spMkLst>
            <pc:docMk/>
            <pc:sldMk cId="3160511977" sldId="257"/>
            <ac:spMk id="3" creationId="{EC0CE87C-2E2C-7D36-20D6-3E8A43FAB127}"/>
          </ac:spMkLst>
        </pc:spChg>
        <pc:spChg chg="mod">
          <ac:chgData name="S Narayanaswamy" userId="a3b3ab1e172c16ad" providerId="Windows Live" clId="Web-{75758D07-9AE4-2B6F-EEEB-8C095CABC214}" dt="2025-03-16T15:54:57.837" v="269" actId="1076"/>
          <ac:spMkLst>
            <pc:docMk/>
            <pc:sldMk cId="3160511977" sldId="257"/>
            <ac:spMk id="5" creationId="{3138BF8A-E7D1-F553-561B-CE259C7B4854}"/>
          </ac:spMkLst>
        </pc:spChg>
      </pc:sldChg>
      <pc:sldChg chg="modSp">
        <pc:chgData name="S Narayanaswamy" userId="a3b3ab1e172c16ad" providerId="Windows Live" clId="Web-{75758D07-9AE4-2B6F-EEEB-8C095CABC214}" dt="2025-03-15T11:17:40.535" v="147" actId="20577"/>
        <pc:sldMkLst>
          <pc:docMk/>
          <pc:sldMk cId="3748848465" sldId="260"/>
        </pc:sldMkLst>
        <pc:spChg chg="mod">
          <ac:chgData name="S Narayanaswamy" userId="a3b3ab1e172c16ad" providerId="Windows Live" clId="Web-{75758D07-9AE4-2B6F-EEEB-8C095CABC214}" dt="2025-03-15T11:17:40.535" v="147" actId="20577"/>
          <ac:spMkLst>
            <pc:docMk/>
            <pc:sldMk cId="3748848465" sldId="260"/>
            <ac:spMk id="3" creationId="{3EEE6D19-A51C-E066-DCF8-C6AB8CC09DDC}"/>
          </ac:spMkLst>
        </pc:spChg>
        <pc:graphicFrameChg chg="mod modGraphic">
          <ac:chgData name="S Narayanaswamy" userId="a3b3ab1e172c16ad" providerId="Windows Live" clId="Web-{75758D07-9AE4-2B6F-EEEB-8C095CABC214}" dt="2025-03-15T11:16:58.675" v="145"/>
          <ac:graphicFrameMkLst>
            <pc:docMk/>
            <pc:sldMk cId="3748848465" sldId="260"/>
            <ac:graphicFrameMk id="5" creationId="{876DE870-67BB-14C1-2FB0-BA895BE8B1EB}"/>
          </ac:graphicFrameMkLst>
        </pc:graphicFrameChg>
      </pc:sldChg>
      <pc:sldChg chg="modSp">
        <pc:chgData name="S Narayanaswamy" userId="a3b3ab1e172c16ad" providerId="Windows Live" clId="Web-{75758D07-9AE4-2B6F-EEEB-8C095CABC214}" dt="2025-03-15T11:14:55.295" v="30" actId="20577"/>
        <pc:sldMkLst>
          <pc:docMk/>
          <pc:sldMk cId="648288416" sldId="261"/>
        </pc:sldMkLst>
        <pc:spChg chg="mod">
          <ac:chgData name="S Narayanaswamy" userId="a3b3ab1e172c16ad" providerId="Windows Live" clId="Web-{75758D07-9AE4-2B6F-EEEB-8C095CABC214}" dt="2025-03-15T11:14:55.295" v="30" actId="20577"/>
          <ac:spMkLst>
            <pc:docMk/>
            <pc:sldMk cId="648288416" sldId="261"/>
            <ac:spMk id="3" creationId="{4D4171C9-2495-C81A-0ACF-AF7EBA337A49}"/>
          </ac:spMkLst>
        </pc:spChg>
      </pc:sldChg>
      <pc:sldChg chg="addSp delSp modSp new">
        <pc:chgData name="S Narayanaswamy" userId="a3b3ab1e172c16ad" providerId="Windows Live" clId="Web-{75758D07-9AE4-2B6F-EEEB-8C095CABC214}" dt="2025-03-18T19:53:05.325" v="3772" actId="20577"/>
        <pc:sldMkLst>
          <pc:docMk/>
          <pc:sldMk cId="3040259320" sldId="262"/>
        </pc:sldMkLst>
        <pc:spChg chg="del">
          <ac:chgData name="S Narayanaswamy" userId="a3b3ab1e172c16ad" providerId="Windows Live" clId="Web-{75758D07-9AE4-2B6F-EEEB-8C095CABC214}" dt="2025-03-15T11:12:13.946" v="17"/>
          <ac:spMkLst>
            <pc:docMk/>
            <pc:sldMk cId="3040259320" sldId="262"/>
            <ac:spMk id="2" creationId="{F0D26260-89A6-314E-ED44-0F80C01BE0B9}"/>
          </ac:spMkLst>
        </pc:spChg>
        <pc:spChg chg="mod">
          <ac:chgData name="S Narayanaswamy" userId="a3b3ab1e172c16ad" providerId="Windows Live" clId="Web-{75758D07-9AE4-2B6F-EEEB-8C095CABC214}" dt="2025-03-18T19:53:05.325" v="3772" actId="20577"/>
          <ac:spMkLst>
            <pc:docMk/>
            <pc:sldMk cId="3040259320" sldId="262"/>
            <ac:spMk id="3" creationId="{D1EC628F-CD4C-5E08-054D-E5C906665CBF}"/>
          </ac:spMkLst>
        </pc:spChg>
        <pc:spChg chg="add mod">
          <ac:chgData name="S Narayanaswamy" userId="a3b3ab1e172c16ad" providerId="Windows Live" clId="Web-{75758D07-9AE4-2B6F-EEEB-8C095CABC214}" dt="2025-03-17T18:45:40.647" v="2640" actId="20577"/>
          <ac:spMkLst>
            <pc:docMk/>
            <pc:sldMk cId="3040259320" sldId="262"/>
            <ac:spMk id="5" creationId="{CC249763-204F-86BA-9839-6D05CFBA9B8B}"/>
          </ac:spMkLst>
        </pc:spChg>
        <pc:picChg chg="add del mod">
          <ac:chgData name="S Narayanaswamy" userId="a3b3ab1e172c16ad" providerId="Windows Live" clId="Web-{75758D07-9AE4-2B6F-EEEB-8C095CABC214}" dt="2025-03-16T16:12:39.875" v="479"/>
          <ac:picMkLst>
            <pc:docMk/>
            <pc:sldMk cId="3040259320" sldId="262"/>
            <ac:picMk id="2" creationId="{A4429D0F-F86C-3583-A8F6-58A0FEB3B939}"/>
          </ac:picMkLst>
        </pc:picChg>
        <pc:picChg chg="add del mod">
          <ac:chgData name="S Narayanaswamy" userId="a3b3ab1e172c16ad" providerId="Windows Live" clId="Web-{75758D07-9AE4-2B6F-EEEB-8C095CABC214}" dt="2025-03-16T16:13:02.610" v="482"/>
          <ac:picMkLst>
            <pc:docMk/>
            <pc:sldMk cId="3040259320" sldId="262"/>
            <ac:picMk id="4" creationId="{7FAADE58-BB25-5588-911F-3D8E089C7898}"/>
          </ac:picMkLst>
        </pc:picChg>
        <pc:picChg chg="add del mod">
          <ac:chgData name="S Narayanaswamy" userId="a3b3ab1e172c16ad" providerId="Windows Live" clId="Web-{75758D07-9AE4-2B6F-EEEB-8C095CABC214}" dt="2025-03-16T16:12:58.125" v="481"/>
          <ac:picMkLst>
            <pc:docMk/>
            <pc:sldMk cId="3040259320" sldId="262"/>
            <ac:picMk id="6" creationId="{595B1A12-B2A2-16E0-FF99-B96999BAA520}"/>
          </ac:picMkLst>
        </pc:picChg>
        <pc:picChg chg="add mod">
          <ac:chgData name="S Narayanaswamy" userId="a3b3ab1e172c16ad" providerId="Windows Live" clId="Web-{75758D07-9AE4-2B6F-EEEB-8C095CABC214}" dt="2025-03-16T20:24:31.120" v="1819" actId="1076"/>
          <ac:picMkLst>
            <pc:docMk/>
            <pc:sldMk cId="3040259320" sldId="262"/>
            <ac:picMk id="7" creationId="{B1038F67-9C65-0689-9324-FD7610E1BC8F}"/>
          </ac:picMkLst>
        </pc:picChg>
      </pc:sldChg>
      <pc:sldChg chg="delSp modSp new">
        <pc:chgData name="S Narayanaswamy" userId="a3b3ab1e172c16ad" providerId="Windows Live" clId="Web-{75758D07-9AE4-2B6F-EEEB-8C095CABC214}" dt="2025-03-17T18:47:59.336" v="2642" actId="20577"/>
        <pc:sldMkLst>
          <pc:docMk/>
          <pc:sldMk cId="2037490357" sldId="263"/>
        </pc:sldMkLst>
        <pc:spChg chg="del">
          <ac:chgData name="S Narayanaswamy" userId="a3b3ab1e172c16ad" providerId="Windows Live" clId="Web-{75758D07-9AE4-2B6F-EEEB-8C095CABC214}" dt="2025-03-16T17:56:34.819" v="1004"/>
          <ac:spMkLst>
            <pc:docMk/>
            <pc:sldMk cId="2037490357" sldId="263"/>
            <ac:spMk id="2" creationId="{727893D2-897D-AE2F-37E4-8B1536D309AB}"/>
          </ac:spMkLst>
        </pc:spChg>
        <pc:spChg chg="mod">
          <ac:chgData name="S Narayanaswamy" userId="a3b3ab1e172c16ad" providerId="Windows Live" clId="Web-{75758D07-9AE4-2B6F-EEEB-8C095CABC214}" dt="2025-03-17T18:47:59.336" v="2642" actId="20577"/>
          <ac:spMkLst>
            <pc:docMk/>
            <pc:sldMk cId="2037490357" sldId="263"/>
            <ac:spMk id="3" creationId="{100F99C5-DB93-BB11-731C-9A592DEE1F1B}"/>
          </ac:spMkLst>
        </pc:spChg>
      </pc:sldChg>
      <pc:sldChg chg="addSp delSp modSp new">
        <pc:chgData name="S Narayanaswamy" userId="a3b3ab1e172c16ad" providerId="Windows Live" clId="Web-{75758D07-9AE4-2B6F-EEEB-8C095CABC214}" dt="2025-03-18T19:53:06.060" v="3774" actId="20577"/>
        <pc:sldMkLst>
          <pc:docMk/>
          <pc:sldMk cId="654313235" sldId="264"/>
        </pc:sldMkLst>
        <pc:spChg chg="del">
          <ac:chgData name="S Narayanaswamy" userId="a3b3ab1e172c16ad" providerId="Windows Live" clId="Web-{75758D07-9AE4-2B6F-EEEB-8C095CABC214}" dt="2025-03-17T18:19:02.704" v="2470"/>
          <ac:spMkLst>
            <pc:docMk/>
            <pc:sldMk cId="654313235" sldId="264"/>
            <ac:spMk id="2" creationId="{10D290DC-994C-4203-9CB7-2EE21E4F6F28}"/>
          </ac:spMkLst>
        </pc:spChg>
        <pc:spChg chg="mod">
          <ac:chgData name="S Narayanaswamy" userId="a3b3ab1e172c16ad" providerId="Windows Live" clId="Web-{75758D07-9AE4-2B6F-EEEB-8C095CABC214}" dt="2025-03-17T18:56:03.529" v="2799" actId="20577"/>
          <ac:spMkLst>
            <pc:docMk/>
            <pc:sldMk cId="654313235" sldId="264"/>
            <ac:spMk id="3" creationId="{25A9244A-FF9B-51DD-F5D9-BB7737B5B6A9}"/>
          </ac:spMkLst>
        </pc:spChg>
        <pc:spChg chg="add del mod">
          <ac:chgData name="S Narayanaswamy" userId="a3b3ab1e172c16ad" providerId="Windows Live" clId="Web-{75758D07-9AE4-2B6F-EEEB-8C095CABC214}" dt="2025-03-17T18:21:47.502" v="2483"/>
          <ac:spMkLst>
            <pc:docMk/>
            <pc:sldMk cId="654313235" sldId="264"/>
            <ac:spMk id="4" creationId="{93424267-CD34-E868-0300-16C96F6D464E}"/>
          </ac:spMkLst>
        </pc:spChg>
        <pc:spChg chg="add mod">
          <ac:chgData name="S Narayanaswamy" userId="a3b3ab1e172c16ad" providerId="Windows Live" clId="Web-{75758D07-9AE4-2B6F-EEEB-8C095CABC214}" dt="2025-03-18T19:53:06.060" v="3774" actId="20577"/>
          <ac:spMkLst>
            <pc:docMk/>
            <pc:sldMk cId="654313235" sldId="264"/>
            <ac:spMk id="6" creationId="{7DC9E452-14B9-0693-6D2A-C9D096D82BD4}"/>
          </ac:spMkLst>
        </pc:spChg>
        <pc:picChg chg="add mod">
          <ac:chgData name="S Narayanaswamy" userId="a3b3ab1e172c16ad" providerId="Windows Live" clId="Web-{75758D07-9AE4-2B6F-EEEB-8C095CABC214}" dt="2025-03-17T18:38:33.970" v="2582" actId="14100"/>
          <ac:picMkLst>
            <pc:docMk/>
            <pc:sldMk cId="654313235" sldId="264"/>
            <ac:picMk id="5" creationId="{8D479CED-28D3-AC0A-CC8B-C3A048B7B00F}"/>
          </ac:picMkLst>
        </pc:picChg>
      </pc:sldChg>
      <pc:sldChg chg="delSp modSp new">
        <pc:chgData name="S Narayanaswamy" userId="a3b3ab1e172c16ad" providerId="Windows Live" clId="Web-{75758D07-9AE4-2B6F-EEEB-8C095CABC214}" dt="2025-03-17T20:20:21.139" v="3670" actId="20577"/>
        <pc:sldMkLst>
          <pc:docMk/>
          <pc:sldMk cId="1465408666" sldId="265"/>
        </pc:sldMkLst>
        <pc:spChg chg="del">
          <ac:chgData name="S Narayanaswamy" userId="a3b3ab1e172c16ad" providerId="Windows Live" clId="Web-{75758D07-9AE4-2B6F-EEEB-8C095CABC214}" dt="2025-03-17T18:56:19.983" v="2801"/>
          <ac:spMkLst>
            <pc:docMk/>
            <pc:sldMk cId="1465408666" sldId="265"/>
            <ac:spMk id="2" creationId="{2633CF43-CF0C-37FA-346E-8E1751EE89E6}"/>
          </ac:spMkLst>
        </pc:spChg>
        <pc:spChg chg="mod">
          <ac:chgData name="S Narayanaswamy" userId="a3b3ab1e172c16ad" providerId="Windows Live" clId="Web-{75758D07-9AE4-2B6F-EEEB-8C095CABC214}" dt="2025-03-17T20:20:21.139" v="3670" actId="20577"/>
          <ac:spMkLst>
            <pc:docMk/>
            <pc:sldMk cId="1465408666" sldId="265"/>
            <ac:spMk id="3" creationId="{ED0406FD-8998-15ED-DC91-F94A132924EB}"/>
          </ac:spMkLst>
        </pc:spChg>
      </pc:sldChg>
      <pc:sldChg chg="addSp delSp modSp new">
        <pc:chgData name="S Narayanaswamy" userId="a3b3ab1e172c16ad" providerId="Windows Live" clId="Web-{75758D07-9AE4-2B6F-EEEB-8C095CABC214}" dt="2025-03-18T19:58:27.948" v="3850" actId="20577"/>
        <pc:sldMkLst>
          <pc:docMk/>
          <pc:sldMk cId="3307021930" sldId="266"/>
        </pc:sldMkLst>
        <pc:spChg chg="del">
          <ac:chgData name="S Narayanaswamy" userId="a3b3ab1e172c16ad" providerId="Windows Live" clId="Web-{75758D07-9AE4-2B6F-EEEB-8C095CABC214}" dt="2025-03-18T19:40:40.742" v="3672"/>
          <ac:spMkLst>
            <pc:docMk/>
            <pc:sldMk cId="3307021930" sldId="266"/>
            <ac:spMk id="2" creationId="{E1F4A9FE-4DBA-72E8-7C0A-B312C74A3796}"/>
          </ac:spMkLst>
        </pc:spChg>
        <pc:spChg chg="mod">
          <ac:chgData name="S Narayanaswamy" userId="a3b3ab1e172c16ad" providerId="Windows Live" clId="Web-{75758D07-9AE4-2B6F-EEEB-8C095CABC214}" dt="2025-03-18T19:58:27.948" v="3850" actId="20577"/>
          <ac:spMkLst>
            <pc:docMk/>
            <pc:sldMk cId="3307021930" sldId="266"/>
            <ac:spMk id="3" creationId="{A4E203F6-72A1-361E-B3F6-D3A0EBE33C90}"/>
          </ac:spMkLst>
        </pc:spChg>
        <pc:spChg chg="add mod">
          <ac:chgData name="S Narayanaswamy" userId="a3b3ab1e172c16ad" providerId="Windows Live" clId="Web-{75758D07-9AE4-2B6F-EEEB-8C095CABC214}" dt="2025-03-18T19:53:41.842" v="3784" actId="20577"/>
          <ac:spMkLst>
            <pc:docMk/>
            <pc:sldMk cId="3307021930" sldId="266"/>
            <ac:spMk id="6" creationId="{25A77444-B2DD-9FC3-92E5-FA61839621A2}"/>
          </ac:spMkLst>
        </pc:spChg>
        <pc:spChg chg="add mod">
          <ac:chgData name="S Narayanaswamy" userId="a3b3ab1e172c16ad" providerId="Windows Live" clId="Web-{75758D07-9AE4-2B6F-EEEB-8C095CABC214}" dt="2025-03-18T19:52:27.147" v="3768" actId="20577"/>
          <ac:spMkLst>
            <pc:docMk/>
            <pc:sldMk cId="3307021930" sldId="266"/>
            <ac:spMk id="7" creationId="{7FFF2DDE-BBB4-7A8A-32BC-65A6F5DCAB85}"/>
          </ac:spMkLst>
        </pc:spChg>
        <pc:picChg chg="add mod">
          <ac:chgData name="S Narayanaswamy" userId="a3b3ab1e172c16ad" providerId="Windows Live" clId="Web-{75758D07-9AE4-2B6F-EEEB-8C095CABC214}" dt="2025-03-18T19:48:10.862" v="3740" actId="1076"/>
          <ac:picMkLst>
            <pc:docMk/>
            <pc:sldMk cId="3307021930" sldId="266"/>
            <ac:picMk id="4" creationId="{18D4C458-4B79-786D-7D83-91EF97630E32}"/>
          </ac:picMkLst>
        </pc:picChg>
        <pc:picChg chg="add mod">
          <ac:chgData name="S Narayanaswamy" userId="a3b3ab1e172c16ad" providerId="Windows Live" clId="Web-{75758D07-9AE4-2B6F-EEEB-8C095CABC214}" dt="2025-03-18T19:49:20.365" v="3752" actId="1076"/>
          <ac:picMkLst>
            <pc:docMk/>
            <pc:sldMk cId="3307021930" sldId="266"/>
            <ac:picMk id="5" creationId="{7FF25BC1-697C-D7B2-8B2F-7DE970501A18}"/>
          </ac:picMkLst>
        </pc:picChg>
      </pc:sldChg>
    </pc:docChg>
  </pc:docChgLst>
  <pc:docChgLst>
    <pc:chgData name="S Narayanaswamy" userId="a3b3ab1e172c16ad" providerId="Windows Live" clId="Web-{5893C636-E0FF-F27B-808F-EB24CFE26588}"/>
    <pc:docChg chg="modSld">
      <pc:chgData name="S Narayanaswamy" userId="a3b3ab1e172c16ad" providerId="Windows Live" clId="Web-{5893C636-E0FF-F27B-808F-EB24CFE26588}" dt="2025-04-30T11:31:58.001" v="99" actId="20577"/>
      <pc:docMkLst>
        <pc:docMk/>
      </pc:docMkLst>
      <pc:sldChg chg="modSp">
        <pc:chgData name="S Narayanaswamy" userId="a3b3ab1e172c16ad" providerId="Windows Live" clId="Web-{5893C636-E0FF-F27B-808F-EB24CFE26588}" dt="2025-04-29T19:43:13.795" v="50" actId="20577"/>
        <pc:sldMkLst>
          <pc:docMk/>
          <pc:sldMk cId="1194367791" sldId="284"/>
        </pc:sldMkLst>
        <pc:spChg chg="mod">
          <ac:chgData name="S Narayanaswamy" userId="a3b3ab1e172c16ad" providerId="Windows Live" clId="Web-{5893C636-E0FF-F27B-808F-EB24CFE26588}" dt="2025-04-29T19:43:13.795" v="50" actId="20577"/>
          <ac:spMkLst>
            <pc:docMk/>
            <pc:sldMk cId="1194367791" sldId="284"/>
            <ac:spMk id="3" creationId="{4F21079A-0DD8-3863-7E07-D6A11FB3BFD0}"/>
          </ac:spMkLst>
        </pc:spChg>
      </pc:sldChg>
      <pc:sldChg chg="modSp">
        <pc:chgData name="S Narayanaswamy" userId="a3b3ab1e172c16ad" providerId="Windows Live" clId="Web-{5893C636-E0FF-F27B-808F-EB24CFE26588}" dt="2025-04-30T11:18:10.504" v="79" actId="20577"/>
        <pc:sldMkLst>
          <pc:docMk/>
          <pc:sldMk cId="14473950" sldId="287"/>
        </pc:sldMkLst>
        <pc:spChg chg="mod">
          <ac:chgData name="S Narayanaswamy" userId="a3b3ab1e172c16ad" providerId="Windows Live" clId="Web-{5893C636-E0FF-F27B-808F-EB24CFE26588}" dt="2025-04-30T11:18:10.504" v="79" actId="20577"/>
          <ac:spMkLst>
            <pc:docMk/>
            <pc:sldMk cId="14473950" sldId="287"/>
            <ac:spMk id="3" creationId="{4BE81EB5-2FF3-0F54-C1F1-E5CC0029F757}"/>
          </ac:spMkLst>
        </pc:spChg>
      </pc:sldChg>
      <pc:sldChg chg="modSp">
        <pc:chgData name="S Narayanaswamy" userId="a3b3ab1e172c16ad" providerId="Windows Live" clId="Web-{5893C636-E0FF-F27B-808F-EB24CFE26588}" dt="2025-04-29T19:45:51.475" v="59"/>
        <pc:sldMkLst>
          <pc:docMk/>
          <pc:sldMk cId="145046871" sldId="288"/>
        </pc:sldMkLst>
        <pc:graphicFrameChg chg="mod modGraphic">
          <ac:chgData name="S Narayanaswamy" userId="a3b3ab1e172c16ad" providerId="Windows Live" clId="Web-{5893C636-E0FF-F27B-808F-EB24CFE26588}" dt="2025-04-29T19:45:51.475" v="59"/>
          <ac:graphicFrameMkLst>
            <pc:docMk/>
            <pc:sldMk cId="145046871" sldId="288"/>
            <ac:graphicFrameMk id="5" creationId="{C37A500E-1DD8-ABF4-86F6-85693D761000}"/>
          </ac:graphicFrameMkLst>
        </pc:graphicFrameChg>
      </pc:sldChg>
      <pc:sldChg chg="modSp">
        <pc:chgData name="S Narayanaswamy" userId="a3b3ab1e172c16ad" providerId="Windows Live" clId="Web-{5893C636-E0FF-F27B-808F-EB24CFE26588}" dt="2025-04-30T11:31:58.001" v="99" actId="20577"/>
        <pc:sldMkLst>
          <pc:docMk/>
          <pc:sldMk cId="3253532772" sldId="299"/>
        </pc:sldMkLst>
        <pc:spChg chg="mod">
          <ac:chgData name="S Narayanaswamy" userId="a3b3ab1e172c16ad" providerId="Windows Live" clId="Web-{5893C636-E0FF-F27B-808F-EB24CFE26588}" dt="2025-04-30T11:31:58.001" v="99" actId="20577"/>
          <ac:spMkLst>
            <pc:docMk/>
            <pc:sldMk cId="3253532772" sldId="299"/>
            <ac:spMk id="3" creationId="{02E4E9AF-DE2D-59EE-41C8-2B9F6AD3B498}"/>
          </ac:spMkLst>
        </pc:spChg>
      </pc:sldChg>
      <pc:sldChg chg="modSp">
        <pc:chgData name="S Narayanaswamy" userId="a3b3ab1e172c16ad" providerId="Windows Live" clId="Web-{5893C636-E0FF-F27B-808F-EB24CFE26588}" dt="2025-04-29T19:44:11.941" v="55" actId="20577"/>
        <pc:sldMkLst>
          <pc:docMk/>
          <pc:sldMk cId="870435291" sldId="304"/>
        </pc:sldMkLst>
        <pc:spChg chg="mod">
          <ac:chgData name="S Narayanaswamy" userId="a3b3ab1e172c16ad" providerId="Windows Live" clId="Web-{5893C636-E0FF-F27B-808F-EB24CFE26588}" dt="2025-04-29T19:44:11.941" v="55" actId="20577"/>
          <ac:spMkLst>
            <pc:docMk/>
            <pc:sldMk cId="870435291" sldId="304"/>
            <ac:spMk id="3" creationId="{76AC3A0A-FCDC-E4C8-647D-4544EC6D187F}"/>
          </ac:spMkLst>
        </pc:spChg>
      </pc:sldChg>
      <pc:sldChg chg="modSp">
        <pc:chgData name="S Narayanaswamy" userId="a3b3ab1e172c16ad" providerId="Windows Live" clId="Web-{5893C636-E0FF-F27B-808F-EB24CFE26588}" dt="2025-04-30T11:30:13.185" v="86" actId="20577"/>
        <pc:sldMkLst>
          <pc:docMk/>
          <pc:sldMk cId="548077070" sldId="312"/>
        </pc:sldMkLst>
        <pc:spChg chg="mod">
          <ac:chgData name="S Narayanaswamy" userId="a3b3ab1e172c16ad" providerId="Windows Live" clId="Web-{5893C636-E0FF-F27B-808F-EB24CFE26588}" dt="2025-04-30T11:30:13.185" v="86" actId="20577"/>
          <ac:spMkLst>
            <pc:docMk/>
            <pc:sldMk cId="548077070" sldId="312"/>
            <ac:spMk id="3" creationId="{89CB23D2-99D7-D4E3-920C-84C7ABD4D70B}"/>
          </ac:spMkLst>
        </pc:spChg>
      </pc:sldChg>
    </pc:docChg>
  </pc:docChgLst>
  <pc:docChgLst>
    <pc:chgData name="S Narayanaswamy" userId="a3b3ab1e172c16ad" providerId="Windows Live" clId="Web-{EDE26BD6-A934-1EAE-F277-ACF95408843E}"/>
    <pc:docChg chg="modSld">
      <pc:chgData name="S Narayanaswamy" userId="a3b3ab1e172c16ad" providerId="Windows Live" clId="Web-{EDE26BD6-A934-1EAE-F277-ACF95408843E}" dt="2025-04-13T05:00:56.524" v="50" actId="1076"/>
      <pc:docMkLst>
        <pc:docMk/>
      </pc:docMkLst>
      <pc:sldChg chg="addSp delSp modSp">
        <pc:chgData name="S Narayanaswamy" userId="a3b3ab1e172c16ad" providerId="Windows Live" clId="Web-{EDE26BD6-A934-1EAE-F277-ACF95408843E}" dt="2025-04-13T04:53:36.323" v="12" actId="20577"/>
        <pc:sldMkLst>
          <pc:docMk/>
          <pc:sldMk cId="3160511977" sldId="257"/>
        </pc:sldMkLst>
        <pc:spChg chg="mod">
          <ac:chgData name="S Narayanaswamy" userId="a3b3ab1e172c16ad" providerId="Windows Live" clId="Web-{EDE26BD6-A934-1EAE-F277-ACF95408843E}" dt="2025-04-13T04:53:36.323" v="12" actId="20577"/>
          <ac:spMkLst>
            <pc:docMk/>
            <pc:sldMk cId="3160511977" sldId="257"/>
            <ac:spMk id="3" creationId="{EC0CE87C-2E2C-7D36-20D6-3E8A43FAB127}"/>
          </ac:spMkLst>
        </pc:spChg>
        <pc:spChg chg="mod">
          <ac:chgData name="S Narayanaswamy" userId="a3b3ab1e172c16ad" providerId="Windows Live" clId="Web-{EDE26BD6-A934-1EAE-F277-ACF95408843E}" dt="2025-04-13T04:53:05.025" v="9" actId="1076"/>
          <ac:spMkLst>
            <pc:docMk/>
            <pc:sldMk cId="3160511977" sldId="257"/>
            <ac:spMk id="6" creationId="{1829E9FC-D896-BCA1-AB43-B9F9437B1F20}"/>
          </ac:spMkLst>
        </pc:spChg>
        <pc:picChg chg="del mod modCrop">
          <ac:chgData name="S Narayanaswamy" userId="a3b3ab1e172c16ad" providerId="Windows Live" clId="Web-{EDE26BD6-A934-1EAE-F277-ACF95408843E}" dt="2025-04-13T04:52:31.712" v="7"/>
          <ac:picMkLst>
            <pc:docMk/>
            <pc:sldMk cId="3160511977" sldId="257"/>
            <ac:picMk id="4" creationId="{9CCCBF17-7945-9AF8-C05D-BDA9C0510C6D}"/>
          </ac:picMkLst>
        </pc:picChg>
        <pc:picChg chg="add mod">
          <ac:chgData name="S Narayanaswamy" userId="a3b3ab1e172c16ad" providerId="Windows Live" clId="Web-{EDE26BD6-A934-1EAE-F277-ACF95408843E}" dt="2025-04-13T04:53:11.807" v="10" actId="1076"/>
          <ac:picMkLst>
            <pc:docMk/>
            <pc:sldMk cId="3160511977" sldId="257"/>
            <ac:picMk id="7" creationId="{BD91C515-C508-C74C-DBE2-9388FD38FAA5}"/>
          </ac:picMkLst>
        </pc:picChg>
      </pc:sldChg>
      <pc:sldChg chg="modSp">
        <pc:chgData name="S Narayanaswamy" userId="a3b3ab1e172c16ad" providerId="Windows Live" clId="Web-{EDE26BD6-A934-1EAE-F277-ACF95408843E}" dt="2025-04-13T05:00:56.524" v="50" actId="1076"/>
        <pc:sldMkLst>
          <pc:docMk/>
          <pc:sldMk cId="3976569425" sldId="270"/>
        </pc:sldMkLst>
        <pc:picChg chg="mod">
          <ac:chgData name="S Narayanaswamy" userId="a3b3ab1e172c16ad" providerId="Windows Live" clId="Web-{EDE26BD6-A934-1EAE-F277-ACF95408843E}" dt="2025-04-13T05:00:56.524" v="50" actId="1076"/>
          <ac:picMkLst>
            <pc:docMk/>
            <pc:sldMk cId="3976569425" sldId="270"/>
            <ac:picMk id="5" creationId="{0956C979-0DF5-7BD4-AB03-3FC9078F11B4}"/>
          </ac:picMkLst>
        </pc:picChg>
      </pc:sldChg>
      <pc:sldChg chg="addSp delSp modSp">
        <pc:chgData name="S Narayanaswamy" userId="a3b3ab1e172c16ad" providerId="Windows Live" clId="Web-{EDE26BD6-A934-1EAE-F277-ACF95408843E}" dt="2025-04-13T04:58:24.473" v="48" actId="20577"/>
        <pc:sldMkLst>
          <pc:docMk/>
          <pc:sldMk cId="3276111608" sldId="283"/>
        </pc:sldMkLst>
        <pc:spChg chg="del mod">
          <ac:chgData name="S Narayanaswamy" userId="a3b3ab1e172c16ad" providerId="Windows Live" clId="Web-{EDE26BD6-A934-1EAE-F277-ACF95408843E}" dt="2025-04-13T04:56:00.499" v="29"/>
          <ac:spMkLst>
            <pc:docMk/>
            <pc:sldMk cId="3276111608" sldId="283"/>
            <ac:spMk id="2" creationId="{7F01A8E0-F452-DA38-FA0F-275C4C5FA00F}"/>
          </ac:spMkLst>
        </pc:spChg>
        <pc:spChg chg="mod">
          <ac:chgData name="S Narayanaswamy" userId="a3b3ab1e172c16ad" providerId="Windows Live" clId="Web-{EDE26BD6-A934-1EAE-F277-ACF95408843E}" dt="2025-04-13T04:58:24.473" v="48" actId="20577"/>
          <ac:spMkLst>
            <pc:docMk/>
            <pc:sldMk cId="3276111608" sldId="283"/>
            <ac:spMk id="3" creationId="{D00D3C25-5F3D-71AA-C127-2316F8959ACA}"/>
          </ac:spMkLst>
        </pc:spChg>
        <pc:spChg chg="add del mod">
          <ac:chgData name="S Narayanaswamy" userId="a3b3ab1e172c16ad" providerId="Windows Live" clId="Web-{EDE26BD6-A934-1EAE-F277-ACF95408843E}" dt="2025-04-13T04:56:15.734" v="33"/>
          <ac:spMkLst>
            <pc:docMk/>
            <pc:sldMk cId="3276111608" sldId="283"/>
            <ac:spMk id="5" creationId="{FDB20DC6-01E0-81AA-6AD8-53E6AEF968CC}"/>
          </ac:spMkLst>
        </pc:spChg>
      </pc:sldChg>
    </pc:docChg>
  </pc:docChgLst>
  <pc:docChgLst>
    <pc:chgData name="S Narayanaswamy" userId="a3b3ab1e172c16ad" providerId="Windows Live" clId="Web-{74DA0899-1582-B38C-76B7-77E991A07610}"/>
    <pc:docChg chg="mod addSld delSld modSld modMainMaster setSldSz">
      <pc:chgData name="S Narayanaswamy" userId="a3b3ab1e172c16ad" providerId="Windows Live" clId="Web-{74DA0899-1582-B38C-76B7-77E991A07610}" dt="2025-03-12T18:46:05.681" v="172"/>
      <pc:docMkLst>
        <pc:docMk/>
      </pc:docMkLst>
      <pc:sldChg chg="addSp delSp modSp mod modClrScheme chgLayout">
        <pc:chgData name="S Narayanaswamy" userId="a3b3ab1e172c16ad" providerId="Windows Live" clId="Web-{74DA0899-1582-B38C-76B7-77E991A07610}" dt="2025-03-12T18:45:48.977" v="170" actId="20577"/>
        <pc:sldMkLst>
          <pc:docMk/>
          <pc:sldMk cId="109857222" sldId="256"/>
        </pc:sldMkLst>
        <pc:spChg chg="add del mod ord">
          <ac:chgData name="S Narayanaswamy" userId="a3b3ab1e172c16ad" providerId="Windows Live" clId="Web-{74DA0899-1582-B38C-76B7-77E991A07610}" dt="2025-03-12T18:45:48.977" v="170" actId="20577"/>
          <ac:spMkLst>
            <pc:docMk/>
            <pc:sldMk cId="109857222" sldId="256"/>
            <ac:spMk id="2" creationId="{00000000-0000-0000-0000-000000000000}"/>
          </ac:spMkLst>
        </pc:spChg>
        <pc:spChg chg="del">
          <ac:chgData name="S Narayanaswamy" userId="a3b3ab1e172c16ad" providerId="Windows Live" clId="Web-{74DA0899-1582-B38C-76B7-77E991A07610}" dt="2025-03-12T18:38:57.601" v="2"/>
          <ac:spMkLst>
            <pc:docMk/>
            <pc:sldMk cId="109857222" sldId="256"/>
            <ac:spMk id="3" creationId="{00000000-0000-0000-0000-000000000000}"/>
          </ac:spMkLst>
        </pc:spChg>
      </pc:sldChg>
      <pc:sldChg chg="new del">
        <pc:chgData name="S Narayanaswamy" userId="a3b3ab1e172c16ad" providerId="Windows Live" clId="Web-{74DA0899-1582-B38C-76B7-77E991A07610}" dt="2025-03-12T18:46:05.681" v="172"/>
        <pc:sldMkLst>
          <pc:docMk/>
          <pc:sldMk cId="1267712174" sldId="257"/>
        </pc:sldMkLst>
      </pc:sldChg>
      <pc:sldMasterChg chg="modSp modSldLayout">
        <pc:chgData name="S Narayanaswamy" userId="a3b3ab1e172c16ad" providerId="Windows Live" clId="Web-{74DA0899-1582-B38C-76B7-77E991A07610}" dt="2025-03-12T18:42:32.782" v="14"/>
        <pc:sldMasterMkLst>
          <pc:docMk/>
          <pc:sldMasterMk cId="2460954070" sldId="2147483660"/>
        </pc:sldMasterMkLst>
        <pc:spChg chg="mod">
          <ac:chgData name="S Narayanaswamy" userId="a3b3ab1e172c16ad" providerId="Windows Live" clId="Web-{74DA0899-1582-B38C-76B7-77E991A07610}" dt="2025-03-12T18:42:32.782" v="14"/>
          <ac:spMkLst>
            <pc:docMk/>
            <pc:sldMasterMk cId="2460954070" sldId="2147483660"/>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ac:spMk id="3"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ac:spMk id="4"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ac:spMk id="5"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ac:spMk id="6" creationId="{00000000-0000-0000-0000-000000000000}"/>
          </ac:spMkLst>
        </pc:spChg>
        <pc:sldLayoutChg chg="modSp">
          <pc:chgData name="S Narayanaswamy" userId="a3b3ab1e172c16ad" providerId="Windows Live" clId="Web-{74DA0899-1582-B38C-76B7-77E991A07610}" dt="2025-03-12T18:42:32.782" v="14"/>
          <pc:sldLayoutMkLst>
            <pc:docMk/>
            <pc:sldMasterMk cId="2460954070" sldId="2147483660"/>
            <pc:sldLayoutMk cId="2385387890" sldId="2147483661"/>
          </pc:sldLayoutMkLst>
          <pc:spChg chg="mod">
            <ac:chgData name="S Narayanaswamy" userId="a3b3ab1e172c16ad" providerId="Windows Live" clId="Web-{74DA0899-1582-B38C-76B7-77E991A07610}" dt="2025-03-12T18:42:32.782" v="14"/>
            <ac:spMkLst>
              <pc:docMk/>
              <pc:sldMasterMk cId="2460954070" sldId="2147483660"/>
              <pc:sldLayoutMk cId="2385387890" sldId="2147483661"/>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2385387890" sldId="2147483661"/>
              <ac:spMk id="3"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2591524520" sldId="2147483663"/>
          </pc:sldLayoutMkLst>
          <pc:spChg chg="mod">
            <ac:chgData name="S Narayanaswamy" userId="a3b3ab1e172c16ad" providerId="Windows Live" clId="Web-{74DA0899-1582-B38C-76B7-77E991A07610}" dt="2025-03-12T18:42:32.782" v="14"/>
            <ac:spMkLst>
              <pc:docMk/>
              <pc:sldMasterMk cId="2460954070" sldId="2147483660"/>
              <pc:sldLayoutMk cId="2591524520" sldId="2147483663"/>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2591524520" sldId="2147483663"/>
              <ac:spMk id="3"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1203092039" sldId="2147483664"/>
          </pc:sldLayoutMkLst>
          <pc:spChg chg="mod">
            <ac:chgData name="S Narayanaswamy" userId="a3b3ab1e172c16ad" providerId="Windows Live" clId="Web-{74DA0899-1582-B38C-76B7-77E991A07610}" dt="2025-03-12T18:42:32.782" v="14"/>
            <ac:spMkLst>
              <pc:docMk/>
              <pc:sldMasterMk cId="2460954070" sldId="2147483660"/>
              <pc:sldLayoutMk cId="1203092039" sldId="2147483664"/>
              <ac:spMk id="3"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1203092039" sldId="2147483664"/>
              <ac:spMk id="4"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3733172339" sldId="2147483665"/>
          </pc:sldLayoutMkLst>
          <pc:spChg chg="mod">
            <ac:chgData name="S Narayanaswamy" userId="a3b3ab1e172c16ad" providerId="Windows Live" clId="Web-{74DA0899-1582-B38C-76B7-77E991A07610}" dt="2025-03-12T18:42:32.782" v="14"/>
            <ac:spMkLst>
              <pc:docMk/>
              <pc:sldMasterMk cId="2460954070" sldId="2147483660"/>
              <pc:sldLayoutMk cId="3733172339" sldId="2147483665"/>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733172339" sldId="2147483665"/>
              <ac:spMk id="3"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733172339" sldId="2147483665"/>
              <ac:spMk id="4"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733172339" sldId="2147483665"/>
              <ac:spMk id="5"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733172339" sldId="2147483665"/>
              <ac:spMk id="6"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3171841454" sldId="2147483668"/>
          </pc:sldLayoutMkLst>
          <pc:spChg chg="mod">
            <ac:chgData name="S Narayanaswamy" userId="a3b3ab1e172c16ad" providerId="Windows Live" clId="Web-{74DA0899-1582-B38C-76B7-77E991A07610}" dt="2025-03-12T18:42:32.782" v="14"/>
            <ac:spMkLst>
              <pc:docMk/>
              <pc:sldMasterMk cId="2460954070" sldId="2147483660"/>
              <pc:sldLayoutMk cId="3171841454" sldId="2147483668"/>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171841454" sldId="2147483668"/>
              <ac:spMk id="3"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171841454" sldId="2147483668"/>
              <ac:spMk id="4"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1718958274" sldId="2147483669"/>
          </pc:sldLayoutMkLst>
          <pc:spChg chg="mod">
            <ac:chgData name="S Narayanaswamy" userId="a3b3ab1e172c16ad" providerId="Windows Live" clId="Web-{74DA0899-1582-B38C-76B7-77E991A07610}" dt="2025-03-12T18:42:32.782" v="14"/>
            <ac:spMkLst>
              <pc:docMk/>
              <pc:sldMasterMk cId="2460954070" sldId="2147483660"/>
              <pc:sldLayoutMk cId="1718958274" sldId="2147483669"/>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1718958274" sldId="2147483669"/>
              <ac:spMk id="3"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1718958274" sldId="2147483669"/>
              <ac:spMk id="4" creationId="{00000000-0000-0000-0000-000000000000}"/>
            </ac:spMkLst>
          </pc:spChg>
        </pc:sldLayoutChg>
        <pc:sldLayoutChg chg="modSp">
          <pc:chgData name="S Narayanaswamy" userId="a3b3ab1e172c16ad" providerId="Windows Live" clId="Web-{74DA0899-1582-B38C-76B7-77E991A07610}" dt="2025-03-12T18:42:32.782" v="14"/>
          <pc:sldLayoutMkLst>
            <pc:docMk/>
            <pc:sldMasterMk cId="2460954070" sldId="2147483660"/>
            <pc:sldLayoutMk cId="3479445657" sldId="2147483671"/>
          </pc:sldLayoutMkLst>
          <pc:spChg chg="mod">
            <ac:chgData name="S Narayanaswamy" userId="a3b3ab1e172c16ad" providerId="Windows Live" clId="Web-{74DA0899-1582-B38C-76B7-77E991A07610}" dt="2025-03-12T18:42:32.782" v="14"/>
            <ac:spMkLst>
              <pc:docMk/>
              <pc:sldMasterMk cId="2460954070" sldId="2147483660"/>
              <pc:sldLayoutMk cId="3479445657" sldId="2147483671"/>
              <ac:spMk id="2" creationId="{00000000-0000-0000-0000-000000000000}"/>
            </ac:spMkLst>
          </pc:spChg>
          <pc:spChg chg="mod">
            <ac:chgData name="S Narayanaswamy" userId="a3b3ab1e172c16ad" providerId="Windows Live" clId="Web-{74DA0899-1582-B38C-76B7-77E991A07610}" dt="2025-03-12T18:42:32.782" v="14"/>
            <ac:spMkLst>
              <pc:docMk/>
              <pc:sldMasterMk cId="2460954070" sldId="2147483660"/>
              <pc:sldLayoutMk cId="3479445657" sldId="2147483671"/>
              <ac:spMk id="3" creationId="{00000000-0000-0000-0000-000000000000}"/>
            </ac:spMkLst>
          </pc:spChg>
        </pc:sldLayoutChg>
      </pc:sldMasterChg>
    </pc:docChg>
  </pc:docChgLst>
  <pc:docChgLst>
    <pc:chgData name="S Narayanaswamy" userId="a3b3ab1e172c16ad" providerId="Windows Live" clId="Web-{83E7921C-7829-92AE-D713-EAC3BE25B145}"/>
    <pc:docChg chg="addSld delSld modSld">
      <pc:chgData name="S Narayanaswamy" userId="a3b3ab1e172c16ad" providerId="Windows Live" clId="Web-{83E7921C-7829-92AE-D713-EAC3BE25B145}" dt="2025-03-13T21:10:39.656" v="1533" actId="20577"/>
      <pc:docMkLst>
        <pc:docMk/>
      </pc:docMkLst>
      <pc:sldChg chg="del">
        <pc:chgData name="S Narayanaswamy" userId="a3b3ab1e172c16ad" providerId="Windows Live" clId="Web-{83E7921C-7829-92AE-D713-EAC3BE25B145}" dt="2025-03-12T19:19:25.731" v="1"/>
        <pc:sldMkLst>
          <pc:docMk/>
          <pc:sldMk cId="643972221" sldId="256"/>
        </pc:sldMkLst>
      </pc:sldChg>
      <pc:sldChg chg="addSp delSp modSp new mod setBg">
        <pc:chgData name="S Narayanaswamy" userId="a3b3ab1e172c16ad" providerId="Windows Live" clId="Web-{83E7921C-7829-92AE-D713-EAC3BE25B145}" dt="2025-03-13T19:27:11.313" v="809" actId="20577"/>
        <pc:sldMkLst>
          <pc:docMk/>
          <pc:sldMk cId="3160511977" sldId="257"/>
        </pc:sldMkLst>
        <pc:spChg chg="del">
          <ac:chgData name="S Narayanaswamy" userId="a3b3ab1e172c16ad" providerId="Windows Live" clId="Web-{83E7921C-7829-92AE-D713-EAC3BE25B145}" dt="2025-03-12T19:19:32.184" v="2"/>
          <ac:spMkLst>
            <pc:docMk/>
            <pc:sldMk cId="3160511977" sldId="257"/>
            <ac:spMk id="2" creationId="{1B91AB9D-7B10-B39F-1337-90CE6455F7DA}"/>
          </ac:spMkLst>
        </pc:spChg>
        <pc:spChg chg="mod ord">
          <ac:chgData name="S Narayanaswamy" userId="a3b3ab1e172c16ad" providerId="Windows Live" clId="Web-{83E7921C-7829-92AE-D713-EAC3BE25B145}" dt="2025-03-13T19:27:11.313" v="809" actId="20577"/>
          <ac:spMkLst>
            <pc:docMk/>
            <pc:sldMk cId="3160511977" sldId="257"/>
            <ac:spMk id="3" creationId="{EC0CE87C-2E2C-7D36-20D6-3E8A43FAB127}"/>
          </ac:spMkLst>
        </pc:spChg>
        <pc:spChg chg="add mod">
          <ac:chgData name="S Narayanaswamy" userId="a3b3ab1e172c16ad" providerId="Windows Live" clId="Web-{83E7921C-7829-92AE-D713-EAC3BE25B145}" dt="2025-03-12T19:41:41.192" v="207" actId="1076"/>
          <ac:spMkLst>
            <pc:docMk/>
            <pc:sldMk cId="3160511977" sldId="257"/>
            <ac:spMk id="5" creationId="{3138BF8A-E7D1-F553-561B-CE259C7B4854}"/>
          </ac:spMkLst>
        </pc:spChg>
        <pc:spChg chg="add">
          <ac:chgData name="S Narayanaswamy" userId="a3b3ab1e172c16ad" providerId="Windows Live" clId="Web-{83E7921C-7829-92AE-D713-EAC3BE25B145}" dt="2025-03-12T19:25:33.529" v="113"/>
          <ac:spMkLst>
            <pc:docMk/>
            <pc:sldMk cId="3160511977" sldId="257"/>
            <ac:spMk id="9" creationId="{9D25F302-27C5-414F-97F8-6EA0A6C028BA}"/>
          </ac:spMkLst>
        </pc:spChg>
        <pc:spChg chg="add">
          <ac:chgData name="S Narayanaswamy" userId="a3b3ab1e172c16ad" providerId="Windows Live" clId="Web-{83E7921C-7829-92AE-D713-EAC3BE25B145}" dt="2025-03-12T19:25:33.529" v="113"/>
          <ac:spMkLst>
            <pc:docMk/>
            <pc:sldMk cId="3160511977" sldId="257"/>
            <ac:spMk id="11" creationId="{830A36F8-48C2-4842-A87B-8CE8DF4E7FD2}"/>
          </ac:spMkLst>
        </pc:spChg>
        <pc:spChg chg="add">
          <ac:chgData name="S Narayanaswamy" userId="a3b3ab1e172c16ad" providerId="Windows Live" clId="Web-{83E7921C-7829-92AE-D713-EAC3BE25B145}" dt="2025-03-12T19:25:33.529" v="113"/>
          <ac:spMkLst>
            <pc:docMk/>
            <pc:sldMk cId="3160511977" sldId="257"/>
            <ac:spMk id="13" creationId="{8F451A30-466B-4996-9BA5-CD6ABCC6D558}"/>
          </ac:spMkLst>
        </pc:spChg>
        <pc:picChg chg="add mod">
          <ac:chgData name="S Narayanaswamy" userId="a3b3ab1e172c16ad" providerId="Windows Live" clId="Web-{83E7921C-7829-92AE-D713-EAC3BE25B145}" dt="2025-03-12T19:41:53.614" v="208" actId="1076"/>
          <ac:picMkLst>
            <pc:docMk/>
            <pc:sldMk cId="3160511977" sldId="257"/>
            <ac:picMk id="4" creationId="{9CCCBF17-7945-9AF8-C05D-BDA9C0510C6D}"/>
          </ac:picMkLst>
        </pc:picChg>
      </pc:sldChg>
      <pc:sldChg chg="delSp modSp new del">
        <pc:chgData name="S Narayanaswamy" userId="a3b3ab1e172c16ad" providerId="Windows Live" clId="Web-{83E7921C-7829-92AE-D713-EAC3BE25B145}" dt="2025-03-12T19:42:11.209" v="209"/>
        <pc:sldMkLst>
          <pc:docMk/>
          <pc:sldMk cId="702321495" sldId="258"/>
        </pc:sldMkLst>
        <pc:spChg chg="del">
          <ac:chgData name="S Narayanaswamy" userId="a3b3ab1e172c16ad" providerId="Windows Live" clId="Web-{83E7921C-7829-92AE-D713-EAC3BE25B145}" dt="2025-03-12T19:37:30.368" v="192"/>
          <ac:spMkLst>
            <pc:docMk/>
            <pc:sldMk cId="702321495" sldId="258"/>
            <ac:spMk id="2" creationId="{52F5F967-BC5E-2672-C200-7BCC03969E52}"/>
          </ac:spMkLst>
        </pc:spChg>
        <pc:spChg chg="mod">
          <ac:chgData name="S Narayanaswamy" userId="a3b3ab1e172c16ad" providerId="Windows Live" clId="Web-{83E7921C-7829-92AE-D713-EAC3BE25B145}" dt="2025-03-12T19:40:30.860" v="197" actId="20577"/>
          <ac:spMkLst>
            <pc:docMk/>
            <pc:sldMk cId="702321495" sldId="258"/>
            <ac:spMk id="3" creationId="{FFB212DE-6D3E-AE03-ED3C-86EED514B0AB}"/>
          </ac:spMkLst>
        </pc:spChg>
      </pc:sldChg>
      <pc:sldChg chg="addSp delSp modSp new">
        <pc:chgData name="S Narayanaswamy" userId="a3b3ab1e172c16ad" providerId="Windows Live" clId="Web-{83E7921C-7829-92AE-D713-EAC3BE25B145}" dt="2025-03-13T21:10:39.656" v="1533" actId="20577"/>
        <pc:sldMkLst>
          <pc:docMk/>
          <pc:sldMk cId="1502994436" sldId="258"/>
        </pc:sldMkLst>
        <pc:spChg chg="del">
          <ac:chgData name="S Narayanaswamy" userId="a3b3ab1e172c16ad" providerId="Windows Live" clId="Web-{83E7921C-7829-92AE-D713-EAC3BE25B145}" dt="2025-03-12T19:42:28.272" v="211"/>
          <ac:spMkLst>
            <pc:docMk/>
            <pc:sldMk cId="1502994436" sldId="258"/>
            <ac:spMk id="2" creationId="{0AAA5204-06D5-5ADE-C89A-76B455A0F5EF}"/>
          </ac:spMkLst>
        </pc:spChg>
        <pc:spChg chg="mod">
          <ac:chgData name="S Narayanaswamy" userId="a3b3ab1e172c16ad" providerId="Windows Live" clId="Web-{83E7921C-7829-92AE-D713-EAC3BE25B145}" dt="2025-03-13T21:10:39.656" v="1533" actId="20577"/>
          <ac:spMkLst>
            <pc:docMk/>
            <pc:sldMk cId="1502994436" sldId="258"/>
            <ac:spMk id="3" creationId="{3045A0FD-24DD-D0B1-62D5-3CA233A86DE7}"/>
          </ac:spMkLst>
        </pc:spChg>
        <pc:spChg chg="add del mod">
          <ac:chgData name="S Narayanaswamy" userId="a3b3ab1e172c16ad" providerId="Windows Live" clId="Web-{83E7921C-7829-92AE-D713-EAC3BE25B145}" dt="2025-03-12T19:58:36.573" v="374"/>
          <ac:spMkLst>
            <pc:docMk/>
            <pc:sldMk cId="1502994436" sldId="258"/>
            <ac:spMk id="4" creationId="{E83DF312-C856-DBE5-62C7-A7F30AD7DC27}"/>
          </ac:spMkLst>
        </pc:spChg>
      </pc:sldChg>
      <pc:sldChg chg="delSp modSp new">
        <pc:chgData name="S Narayanaswamy" userId="a3b3ab1e172c16ad" providerId="Windows Live" clId="Web-{83E7921C-7829-92AE-D713-EAC3BE25B145}" dt="2025-03-13T21:10:34.937" v="1532" actId="20577"/>
        <pc:sldMkLst>
          <pc:docMk/>
          <pc:sldMk cId="426432573" sldId="259"/>
        </pc:sldMkLst>
        <pc:spChg chg="del">
          <ac:chgData name="S Narayanaswamy" userId="a3b3ab1e172c16ad" providerId="Windows Live" clId="Web-{83E7921C-7829-92AE-D713-EAC3BE25B145}" dt="2025-03-13T19:58:45.284" v="986"/>
          <ac:spMkLst>
            <pc:docMk/>
            <pc:sldMk cId="426432573" sldId="259"/>
            <ac:spMk id="2" creationId="{0C47EC9F-0952-1321-EB7C-EFCB5CE944C9}"/>
          </ac:spMkLst>
        </pc:spChg>
        <pc:spChg chg="mod">
          <ac:chgData name="S Narayanaswamy" userId="a3b3ab1e172c16ad" providerId="Windows Live" clId="Web-{83E7921C-7829-92AE-D713-EAC3BE25B145}" dt="2025-03-13T21:10:34.937" v="1532" actId="20577"/>
          <ac:spMkLst>
            <pc:docMk/>
            <pc:sldMk cId="426432573" sldId="259"/>
            <ac:spMk id="3" creationId="{3167394A-185D-6DD2-F9D1-A199D563CE81}"/>
          </ac:spMkLst>
        </pc:spChg>
      </pc:sldChg>
    </pc:docChg>
  </pc:docChgLst>
  <pc:docChgLst>
    <pc:chgData name="Guest User" providerId="Windows Live" clId="Web-{C4949DC5-8EBA-9EFC-ED25-0C399232007D}"/>
    <pc:docChg chg="delSld modSld sldOrd">
      <pc:chgData name="Guest User" userId="" providerId="Windows Live" clId="Web-{C4949DC5-8EBA-9EFC-ED25-0C399232007D}" dt="2025-05-08T04:34:41.754" v="598" actId="20577"/>
      <pc:docMkLst>
        <pc:docMk/>
      </pc:docMkLst>
      <pc:sldChg chg="modSp">
        <pc:chgData name="Guest User" userId="" providerId="Windows Live" clId="Web-{C4949DC5-8EBA-9EFC-ED25-0C399232007D}" dt="2025-05-08T04:34:09.752" v="597" actId="20577"/>
        <pc:sldMkLst>
          <pc:docMk/>
          <pc:sldMk cId="3160511977" sldId="257"/>
        </pc:sldMkLst>
        <pc:spChg chg="mod">
          <ac:chgData name="Guest User" userId="" providerId="Windows Live" clId="Web-{C4949DC5-8EBA-9EFC-ED25-0C399232007D}" dt="2025-05-08T04:34:09.752" v="597" actId="20577"/>
          <ac:spMkLst>
            <pc:docMk/>
            <pc:sldMk cId="3160511977" sldId="257"/>
            <ac:spMk id="2" creationId="{18AC1061-566B-A958-935F-C7AF66B3BA1F}"/>
          </ac:spMkLst>
        </pc:spChg>
        <pc:spChg chg="mod">
          <ac:chgData name="Guest User" userId="" providerId="Windows Live" clId="Web-{C4949DC5-8EBA-9EFC-ED25-0C399232007D}" dt="2025-05-08T04:33:25.983" v="589" actId="20577"/>
          <ac:spMkLst>
            <pc:docMk/>
            <pc:sldMk cId="3160511977" sldId="257"/>
            <ac:spMk id="3" creationId="{EC0CE87C-2E2C-7D36-20D6-3E8A43FAB127}"/>
          </ac:spMkLst>
        </pc:spChg>
        <pc:spChg chg="mod">
          <ac:chgData name="Guest User" userId="" providerId="Windows Live" clId="Web-{C4949DC5-8EBA-9EFC-ED25-0C399232007D}" dt="2025-05-08T03:55:30.382" v="328" actId="20577"/>
          <ac:spMkLst>
            <pc:docMk/>
            <pc:sldMk cId="3160511977" sldId="257"/>
            <ac:spMk id="4" creationId="{B571391D-F862-8C37-5532-21E60BB29F0C}"/>
          </ac:spMkLst>
        </pc:spChg>
        <pc:spChg chg="mod">
          <ac:chgData name="Guest User" userId="" providerId="Windows Live" clId="Web-{C4949DC5-8EBA-9EFC-ED25-0C399232007D}" dt="2025-05-08T04:33:57.563" v="594" actId="1076"/>
          <ac:spMkLst>
            <pc:docMk/>
            <pc:sldMk cId="3160511977" sldId="257"/>
            <ac:spMk id="6" creationId="{1829E9FC-D896-BCA1-AB43-B9F9437B1F20}"/>
          </ac:spMkLst>
        </pc:spChg>
        <pc:picChg chg="mod modCrop">
          <ac:chgData name="Guest User" userId="" providerId="Windows Live" clId="Web-{C4949DC5-8EBA-9EFC-ED25-0C399232007D}" dt="2025-05-08T04:32:59.763" v="586" actId="1076"/>
          <ac:picMkLst>
            <pc:docMk/>
            <pc:sldMk cId="3160511977" sldId="257"/>
            <ac:picMk id="7" creationId="{BD91C515-C508-C74C-DBE2-9388FD38FAA5}"/>
          </ac:picMkLst>
        </pc:picChg>
      </pc:sldChg>
      <pc:sldChg chg="modSp">
        <pc:chgData name="Guest User" userId="" providerId="Windows Live" clId="Web-{C4949DC5-8EBA-9EFC-ED25-0C399232007D}" dt="2025-05-08T03:49:52.013" v="276" actId="20577"/>
        <pc:sldMkLst>
          <pc:docMk/>
          <pc:sldMk cId="1194367791" sldId="284"/>
        </pc:sldMkLst>
        <pc:spChg chg="mod">
          <ac:chgData name="Guest User" userId="" providerId="Windows Live" clId="Web-{C4949DC5-8EBA-9EFC-ED25-0C399232007D}" dt="2025-05-08T03:49:52.013" v="276" actId="20577"/>
          <ac:spMkLst>
            <pc:docMk/>
            <pc:sldMk cId="1194367791" sldId="284"/>
            <ac:spMk id="3" creationId="{4F21079A-0DD8-3863-7E07-D6A11FB3BFD0}"/>
          </ac:spMkLst>
        </pc:spChg>
      </pc:sldChg>
      <pc:sldChg chg="modSp">
        <pc:chgData name="Guest User" userId="" providerId="Windows Live" clId="Web-{C4949DC5-8EBA-9EFC-ED25-0C399232007D}" dt="2025-05-08T04:34:41.754" v="598" actId="20577"/>
        <pc:sldMkLst>
          <pc:docMk/>
          <pc:sldMk cId="1498126452" sldId="285"/>
        </pc:sldMkLst>
        <pc:spChg chg="mod">
          <ac:chgData name="Guest User" userId="" providerId="Windows Live" clId="Web-{C4949DC5-8EBA-9EFC-ED25-0C399232007D}" dt="2025-05-08T04:34:41.754" v="598" actId="20577"/>
          <ac:spMkLst>
            <pc:docMk/>
            <pc:sldMk cId="1498126452" sldId="285"/>
            <ac:spMk id="3" creationId="{EEFB962A-0D6F-C802-8FB6-6FD26DC9F7EB}"/>
          </ac:spMkLst>
        </pc:spChg>
        <pc:spChg chg="mod">
          <ac:chgData name="Guest User" userId="" providerId="Windows Live" clId="Web-{C4949DC5-8EBA-9EFC-ED25-0C399232007D}" dt="2025-05-08T03:32:53.385" v="14" actId="1076"/>
          <ac:spMkLst>
            <pc:docMk/>
            <pc:sldMk cId="1498126452" sldId="285"/>
            <ac:spMk id="6" creationId="{80A88434-F5FB-4E7E-A015-74087C6B0B6E}"/>
          </ac:spMkLst>
        </pc:spChg>
        <pc:spChg chg="mod">
          <ac:chgData name="Guest User" userId="" providerId="Windows Live" clId="Web-{C4949DC5-8EBA-9EFC-ED25-0C399232007D}" dt="2025-05-08T03:35:39.661" v="36" actId="1076"/>
          <ac:spMkLst>
            <pc:docMk/>
            <pc:sldMk cId="1498126452" sldId="285"/>
            <ac:spMk id="7" creationId="{1A6074FF-DB92-CC07-E5AD-1D42D640CB05}"/>
          </ac:spMkLst>
        </pc:spChg>
        <pc:picChg chg="mod">
          <ac:chgData name="Guest User" userId="" providerId="Windows Live" clId="Web-{C4949DC5-8EBA-9EFC-ED25-0C399232007D}" dt="2025-05-08T03:32:49.400" v="13" actId="1076"/>
          <ac:picMkLst>
            <pc:docMk/>
            <pc:sldMk cId="1498126452" sldId="285"/>
            <ac:picMk id="5" creationId="{C7A1F46D-2315-B3AD-E7DA-2E67EC42DB95}"/>
          </ac:picMkLst>
        </pc:picChg>
      </pc:sldChg>
      <pc:sldChg chg="modSp">
        <pc:chgData name="Guest User" userId="" providerId="Windows Live" clId="Web-{C4949DC5-8EBA-9EFC-ED25-0C399232007D}" dt="2025-05-08T04:20:03.494" v="447" actId="20577"/>
        <pc:sldMkLst>
          <pc:docMk/>
          <pc:sldMk cId="1817759191" sldId="286"/>
        </pc:sldMkLst>
        <pc:spChg chg="mod">
          <ac:chgData name="Guest User" userId="" providerId="Windows Live" clId="Web-{C4949DC5-8EBA-9EFC-ED25-0C399232007D}" dt="2025-05-08T04:19:53.884" v="446" actId="1076"/>
          <ac:spMkLst>
            <pc:docMk/>
            <pc:sldMk cId="1817759191" sldId="286"/>
            <ac:spMk id="5" creationId="{EF5A7298-2239-C976-B229-C5F4B9CEE698}"/>
          </ac:spMkLst>
        </pc:spChg>
        <pc:spChg chg="mod">
          <ac:chgData name="Guest User" userId="" providerId="Windows Live" clId="Web-{C4949DC5-8EBA-9EFC-ED25-0C399232007D}" dt="2025-05-08T04:20:03.494" v="447" actId="20577"/>
          <ac:spMkLst>
            <pc:docMk/>
            <pc:sldMk cId="1817759191" sldId="286"/>
            <ac:spMk id="10" creationId="{E33F8576-DE79-6C33-0EF6-B40F955F8E0B}"/>
          </ac:spMkLst>
        </pc:spChg>
        <pc:spChg chg="mod">
          <ac:chgData name="Guest User" userId="" providerId="Windows Live" clId="Web-{C4949DC5-8EBA-9EFC-ED25-0C399232007D}" dt="2025-05-08T03:32:06.288" v="4" actId="1076"/>
          <ac:spMkLst>
            <pc:docMk/>
            <pc:sldMk cId="1817759191" sldId="286"/>
            <ac:spMk id="11" creationId="{E842E3A4-FDEF-40D6-3276-91F329BD14BE}"/>
          </ac:spMkLst>
        </pc:spChg>
        <pc:picChg chg="mod">
          <ac:chgData name="Guest User" userId="" providerId="Windows Live" clId="Web-{C4949DC5-8EBA-9EFC-ED25-0C399232007D}" dt="2025-05-08T03:31:56.491" v="3" actId="1076"/>
          <ac:picMkLst>
            <pc:docMk/>
            <pc:sldMk cId="1817759191" sldId="286"/>
            <ac:picMk id="4" creationId="{9178BD67-F439-3E8F-8C82-001E789DD0E5}"/>
          </ac:picMkLst>
        </pc:picChg>
      </pc:sldChg>
      <pc:sldChg chg="modSp">
        <pc:chgData name="Guest User" userId="" providerId="Windows Live" clId="Web-{C4949DC5-8EBA-9EFC-ED25-0C399232007D}" dt="2025-05-08T04:30:26.425" v="583" actId="20577"/>
        <pc:sldMkLst>
          <pc:docMk/>
          <pc:sldMk cId="14473950" sldId="287"/>
        </pc:sldMkLst>
        <pc:spChg chg="mod">
          <ac:chgData name="Guest User" userId="" providerId="Windows Live" clId="Web-{C4949DC5-8EBA-9EFC-ED25-0C399232007D}" dt="2025-05-08T04:30:26.425" v="583" actId="20577"/>
          <ac:spMkLst>
            <pc:docMk/>
            <pc:sldMk cId="14473950" sldId="287"/>
            <ac:spMk id="3" creationId="{4BE81EB5-2FF3-0F54-C1F1-E5CC0029F757}"/>
          </ac:spMkLst>
        </pc:spChg>
      </pc:sldChg>
      <pc:sldChg chg="modSp">
        <pc:chgData name="Guest User" userId="" providerId="Windows Live" clId="Web-{C4949DC5-8EBA-9EFC-ED25-0C399232007D}" dt="2025-05-08T03:45:39.809" v="248" actId="20577"/>
        <pc:sldMkLst>
          <pc:docMk/>
          <pc:sldMk cId="145046871" sldId="288"/>
        </pc:sldMkLst>
        <pc:spChg chg="mod">
          <ac:chgData name="Guest User" userId="" providerId="Windows Live" clId="Web-{C4949DC5-8EBA-9EFC-ED25-0C399232007D}" dt="2025-05-08T03:45:39.809" v="248" actId="20577"/>
          <ac:spMkLst>
            <pc:docMk/>
            <pc:sldMk cId="145046871" sldId="288"/>
            <ac:spMk id="3" creationId="{419D656A-0561-D884-E26F-AA742BD93C2D}"/>
          </ac:spMkLst>
        </pc:spChg>
        <pc:graphicFrameChg chg="mod modGraphic">
          <ac:chgData name="Guest User" userId="" providerId="Windows Live" clId="Web-{C4949DC5-8EBA-9EFC-ED25-0C399232007D}" dt="2025-05-08T03:45:18.761" v="245" actId="1076"/>
          <ac:graphicFrameMkLst>
            <pc:docMk/>
            <pc:sldMk cId="145046871" sldId="288"/>
            <ac:graphicFrameMk id="5" creationId="{C37A500E-1DD8-ABF4-86F6-85693D761000}"/>
          </ac:graphicFrameMkLst>
        </pc:graphicFrameChg>
      </pc:sldChg>
      <pc:sldChg chg="modSp">
        <pc:chgData name="Guest User" userId="" providerId="Windows Live" clId="Web-{C4949DC5-8EBA-9EFC-ED25-0C399232007D}" dt="2025-05-08T03:46:05.311" v="249" actId="1076"/>
        <pc:sldMkLst>
          <pc:docMk/>
          <pc:sldMk cId="2482013166" sldId="290"/>
        </pc:sldMkLst>
        <pc:spChg chg="mod">
          <ac:chgData name="Guest User" userId="" providerId="Windows Live" clId="Web-{C4949DC5-8EBA-9EFC-ED25-0C399232007D}" dt="2025-05-08T03:46:05.311" v="249" actId="1076"/>
          <ac:spMkLst>
            <pc:docMk/>
            <pc:sldMk cId="2482013166" sldId="290"/>
            <ac:spMk id="8" creationId="{858C0B6A-2F03-A7A9-9F79-A4B581AA517B}"/>
          </ac:spMkLst>
        </pc:spChg>
      </pc:sldChg>
      <pc:sldChg chg="addSp delSp modSp">
        <pc:chgData name="Guest User" userId="" providerId="Windows Live" clId="Web-{C4949DC5-8EBA-9EFC-ED25-0C399232007D}" dt="2025-05-08T04:20:59.670" v="449" actId="1076"/>
        <pc:sldMkLst>
          <pc:docMk/>
          <pc:sldMk cId="1793744181" sldId="291"/>
        </pc:sldMkLst>
        <pc:spChg chg="add del">
          <ac:chgData name="Guest User" userId="" providerId="Windows Live" clId="Web-{C4949DC5-8EBA-9EFC-ED25-0C399232007D}" dt="2025-05-08T03:56:58.654" v="336"/>
          <ac:spMkLst>
            <pc:docMk/>
            <pc:sldMk cId="1793744181" sldId="291"/>
            <ac:spMk id="2" creationId="{56C66139-3F58-5A3A-0CA0-568455CEA85F}"/>
          </ac:spMkLst>
        </pc:spChg>
        <pc:spChg chg="mod">
          <ac:chgData name="Guest User" userId="" providerId="Windows Live" clId="Web-{C4949DC5-8EBA-9EFC-ED25-0C399232007D}" dt="2025-05-08T04:20:59.670" v="449" actId="1076"/>
          <ac:spMkLst>
            <pc:docMk/>
            <pc:sldMk cId="1793744181" sldId="291"/>
            <ac:spMk id="3" creationId="{B0DE8601-245E-C13F-70C0-9152B3430D00}"/>
          </ac:spMkLst>
        </pc:spChg>
        <pc:spChg chg="add mod">
          <ac:chgData name="Guest User" userId="" providerId="Windows Live" clId="Web-{C4949DC5-8EBA-9EFC-ED25-0C399232007D}" dt="2025-05-08T04:20:55.513" v="448" actId="1076"/>
          <ac:spMkLst>
            <pc:docMk/>
            <pc:sldMk cId="1793744181" sldId="291"/>
            <ac:spMk id="4" creationId="{B08C3DFF-997D-EB07-03A7-156275434D58}"/>
          </ac:spMkLst>
        </pc:spChg>
      </pc:sldChg>
      <pc:sldChg chg="modSp">
        <pc:chgData name="Guest User" userId="" providerId="Windows Live" clId="Web-{C4949DC5-8EBA-9EFC-ED25-0C399232007D}" dt="2025-05-08T04:23:03.724" v="498" actId="20577"/>
        <pc:sldMkLst>
          <pc:docMk/>
          <pc:sldMk cId="3219895459" sldId="295"/>
        </pc:sldMkLst>
        <pc:spChg chg="mod">
          <ac:chgData name="Guest User" userId="" providerId="Windows Live" clId="Web-{C4949DC5-8EBA-9EFC-ED25-0C399232007D}" dt="2025-05-08T04:23:03.724" v="498" actId="20577"/>
          <ac:spMkLst>
            <pc:docMk/>
            <pc:sldMk cId="3219895459" sldId="295"/>
            <ac:spMk id="3" creationId="{D5C7BA23-523C-6310-49EF-6F4630861390}"/>
          </ac:spMkLst>
        </pc:spChg>
        <pc:spChg chg="mod">
          <ac:chgData name="Guest User" userId="" providerId="Windows Live" clId="Web-{C4949DC5-8EBA-9EFC-ED25-0C399232007D}" dt="2025-05-08T04:22:25.691" v="464" actId="1076"/>
          <ac:spMkLst>
            <pc:docMk/>
            <pc:sldMk cId="3219895459" sldId="295"/>
            <ac:spMk id="6" creationId="{32BD2C5A-B5F8-2F57-CE3E-2F81A233889A}"/>
          </ac:spMkLst>
        </pc:spChg>
        <pc:picChg chg="mod">
          <ac:chgData name="Guest User" userId="" providerId="Windows Live" clId="Web-{C4949DC5-8EBA-9EFC-ED25-0C399232007D}" dt="2025-05-08T04:22:29.800" v="465" actId="1076"/>
          <ac:picMkLst>
            <pc:docMk/>
            <pc:sldMk cId="3219895459" sldId="295"/>
            <ac:picMk id="5" creationId="{45C63513-9F9D-73E1-BFD1-9129B9DC1C63}"/>
          </ac:picMkLst>
        </pc:picChg>
      </pc:sldChg>
      <pc:sldChg chg="modSp">
        <pc:chgData name="Guest User" userId="" providerId="Windows Live" clId="Web-{C4949DC5-8EBA-9EFC-ED25-0C399232007D}" dt="2025-05-08T04:10:33.614" v="429" actId="1076"/>
        <pc:sldMkLst>
          <pc:docMk/>
          <pc:sldMk cId="3473908926" sldId="296"/>
        </pc:sldMkLst>
        <pc:spChg chg="mod">
          <ac:chgData name="Guest User" userId="" providerId="Windows Live" clId="Web-{C4949DC5-8EBA-9EFC-ED25-0C399232007D}" dt="2025-05-08T04:09:45.033" v="428" actId="1076"/>
          <ac:spMkLst>
            <pc:docMk/>
            <pc:sldMk cId="3473908926" sldId="296"/>
            <ac:spMk id="3" creationId="{6D10477C-D579-98D3-C9C3-C109FF1FD7EC}"/>
          </ac:spMkLst>
        </pc:spChg>
        <pc:spChg chg="mod">
          <ac:chgData name="Guest User" userId="" providerId="Windows Live" clId="Web-{C4949DC5-8EBA-9EFC-ED25-0C399232007D}" dt="2025-05-08T03:47:25.113" v="255" actId="14100"/>
          <ac:spMkLst>
            <pc:docMk/>
            <pc:sldMk cId="3473908926" sldId="296"/>
            <ac:spMk id="4" creationId="{D6CF2149-B189-B4D3-1EC4-48F26B468DAB}"/>
          </ac:spMkLst>
        </pc:spChg>
        <pc:spChg chg="mod">
          <ac:chgData name="Guest User" userId="" providerId="Windows Live" clId="Web-{C4949DC5-8EBA-9EFC-ED25-0C399232007D}" dt="2025-05-08T04:10:33.614" v="429" actId="1076"/>
          <ac:spMkLst>
            <pc:docMk/>
            <pc:sldMk cId="3473908926" sldId="296"/>
            <ac:spMk id="5" creationId="{DB4AFC98-CE44-66F5-72BE-3E7E9E248F87}"/>
          </ac:spMkLst>
        </pc:spChg>
      </pc:sldChg>
      <pc:sldChg chg="modSp">
        <pc:chgData name="Guest User" userId="" providerId="Windows Live" clId="Web-{C4949DC5-8EBA-9EFC-ED25-0C399232007D}" dt="2025-05-08T04:23:56.447" v="516" actId="1076"/>
        <pc:sldMkLst>
          <pc:docMk/>
          <pc:sldMk cId="1485328395" sldId="298"/>
        </pc:sldMkLst>
        <pc:spChg chg="mod">
          <ac:chgData name="Guest User" userId="" providerId="Windows Live" clId="Web-{C4949DC5-8EBA-9EFC-ED25-0C399232007D}" dt="2025-05-08T04:23:33.211" v="505" actId="20577"/>
          <ac:spMkLst>
            <pc:docMk/>
            <pc:sldMk cId="1485328395" sldId="298"/>
            <ac:spMk id="3" creationId="{03BF1FE6-0F8A-98B0-087B-12ECB37794CF}"/>
          </ac:spMkLst>
        </pc:spChg>
        <pc:spChg chg="mod">
          <ac:chgData name="Guest User" userId="" providerId="Windows Live" clId="Web-{C4949DC5-8EBA-9EFC-ED25-0C399232007D}" dt="2025-05-08T04:23:51.024" v="514" actId="1076"/>
          <ac:spMkLst>
            <pc:docMk/>
            <pc:sldMk cId="1485328395" sldId="298"/>
            <ac:spMk id="8" creationId="{D4A2A4C1-A6C8-BFB0-BA85-7B741093C1C6}"/>
          </ac:spMkLst>
        </pc:spChg>
        <pc:picChg chg="mod">
          <ac:chgData name="Guest User" userId="" providerId="Windows Live" clId="Web-{C4949DC5-8EBA-9EFC-ED25-0C399232007D}" dt="2025-05-08T04:23:56.447" v="516" actId="1076"/>
          <ac:picMkLst>
            <pc:docMk/>
            <pc:sldMk cId="1485328395" sldId="298"/>
            <ac:picMk id="5" creationId="{5942F54E-2837-69A7-366B-5F7466D4184E}"/>
          </ac:picMkLst>
        </pc:picChg>
      </pc:sldChg>
      <pc:sldChg chg="modSp">
        <pc:chgData name="Guest User" userId="" providerId="Windows Live" clId="Web-{C4949DC5-8EBA-9EFC-ED25-0C399232007D}" dt="2025-05-08T04:25:16.733" v="520" actId="1076"/>
        <pc:sldMkLst>
          <pc:docMk/>
          <pc:sldMk cId="3253532772" sldId="299"/>
        </pc:sldMkLst>
        <pc:spChg chg="mod">
          <ac:chgData name="Guest User" userId="" providerId="Windows Live" clId="Web-{C4949DC5-8EBA-9EFC-ED25-0C399232007D}" dt="2025-05-08T04:25:09.045" v="519" actId="20577"/>
          <ac:spMkLst>
            <pc:docMk/>
            <pc:sldMk cId="3253532772" sldId="299"/>
            <ac:spMk id="3" creationId="{02E4E9AF-DE2D-59EE-41C8-2B9F6AD3B498}"/>
          </ac:spMkLst>
        </pc:spChg>
        <pc:picChg chg="mod">
          <ac:chgData name="Guest User" userId="" providerId="Windows Live" clId="Web-{C4949DC5-8EBA-9EFC-ED25-0C399232007D}" dt="2025-05-08T04:25:16.733" v="520" actId="1076"/>
          <ac:picMkLst>
            <pc:docMk/>
            <pc:sldMk cId="3253532772" sldId="299"/>
            <ac:picMk id="2" creationId="{EE8D6E1C-80C6-E1F9-5F0A-102CC65C79F0}"/>
          </ac:picMkLst>
        </pc:picChg>
      </pc:sldChg>
      <pc:sldChg chg="modSp">
        <pc:chgData name="Guest User" userId="" providerId="Windows Live" clId="Web-{C4949DC5-8EBA-9EFC-ED25-0C399232007D}" dt="2025-05-08T04:26:26.925" v="540" actId="14100"/>
        <pc:sldMkLst>
          <pc:docMk/>
          <pc:sldMk cId="3983416984" sldId="300"/>
        </pc:sldMkLst>
        <pc:spChg chg="mod">
          <ac:chgData name="Guest User" userId="" providerId="Windows Live" clId="Web-{C4949DC5-8EBA-9EFC-ED25-0C399232007D}" dt="2025-05-08T04:26:26.925" v="540" actId="14100"/>
          <ac:spMkLst>
            <pc:docMk/>
            <pc:sldMk cId="3983416984" sldId="300"/>
            <ac:spMk id="2" creationId="{38F60962-24EC-3623-EAC5-05D153EA6AEE}"/>
          </ac:spMkLst>
        </pc:spChg>
        <pc:spChg chg="mod">
          <ac:chgData name="Guest User" userId="" providerId="Windows Live" clId="Web-{C4949DC5-8EBA-9EFC-ED25-0C399232007D}" dt="2025-05-08T04:26:01.955" v="532" actId="20577"/>
          <ac:spMkLst>
            <pc:docMk/>
            <pc:sldMk cId="3983416984" sldId="300"/>
            <ac:spMk id="3" creationId="{660CE7AE-E2FD-7E34-AD45-3A1DF88A1150}"/>
          </ac:spMkLst>
        </pc:spChg>
        <pc:picChg chg="mod">
          <ac:chgData name="Guest User" userId="" providerId="Windows Live" clId="Web-{C4949DC5-8EBA-9EFC-ED25-0C399232007D}" dt="2025-05-08T03:48:10.413" v="262" actId="1076"/>
          <ac:picMkLst>
            <pc:docMk/>
            <pc:sldMk cId="3983416984" sldId="300"/>
            <ac:picMk id="5" creationId="{1499FE3A-BAA0-9F44-2C61-15DABA36B5DF}"/>
          </ac:picMkLst>
        </pc:picChg>
      </pc:sldChg>
      <pc:sldChg chg="del">
        <pc:chgData name="Guest User" userId="" providerId="Windows Live" clId="Web-{C4949DC5-8EBA-9EFC-ED25-0C399232007D}" dt="2025-05-08T04:08:31.528" v="427"/>
        <pc:sldMkLst>
          <pc:docMk/>
          <pc:sldMk cId="822487309" sldId="316"/>
        </pc:sldMkLst>
      </pc:sldChg>
      <pc:sldChg chg="modSp ord">
        <pc:chgData name="Guest User" userId="" providerId="Windows Live" clId="Web-{C4949DC5-8EBA-9EFC-ED25-0C399232007D}" dt="2025-05-08T04:07:44.900" v="424" actId="20577"/>
        <pc:sldMkLst>
          <pc:docMk/>
          <pc:sldMk cId="4039582302" sldId="318"/>
        </pc:sldMkLst>
        <pc:spChg chg="mod">
          <ac:chgData name="Guest User" userId="" providerId="Windows Live" clId="Web-{C4949DC5-8EBA-9EFC-ED25-0C399232007D}" dt="2025-05-08T04:07:44.900" v="424" actId="20577"/>
          <ac:spMkLst>
            <pc:docMk/>
            <pc:sldMk cId="4039582302" sldId="318"/>
            <ac:spMk id="3" creationId="{1EE57B50-49D7-3480-99CE-3FA4FFF505EB}"/>
          </ac:spMkLst>
        </pc:spChg>
      </pc:sldChg>
      <pc:sldChg chg="modSp">
        <pc:chgData name="Guest User" userId="" providerId="Windows Live" clId="Web-{C4949DC5-8EBA-9EFC-ED25-0C399232007D}" dt="2025-05-08T04:06:38.911" v="399" actId="1076"/>
        <pc:sldMkLst>
          <pc:docMk/>
          <pc:sldMk cId="396649965" sldId="321"/>
        </pc:sldMkLst>
        <pc:grpChg chg="mod">
          <ac:chgData name="Guest User" userId="" providerId="Windows Live" clId="Web-{C4949DC5-8EBA-9EFC-ED25-0C399232007D}" dt="2025-05-08T04:06:38.911" v="399" actId="1076"/>
          <ac:grpSpMkLst>
            <pc:docMk/>
            <pc:sldMk cId="396649965" sldId="321"/>
            <ac:grpSpMk id="24" creationId="{A654F62E-8399-D7D5-8020-230550C58FCB}"/>
          </ac:grpSpMkLst>
        </pc:grpChg>
      </pc:sldChg>
      <pc:sldChg chg="addSp modSp">
        <pc:chgData name="Guest User" userId="" providerId="Windows Live" clId="Web-{C4949DC5-8EBA-9EFC-ED25-0C399232007D}" dt="2025-05-08T04:08:14.511" v="426"/>
        <pc:sldMkLst>
          <pc:docMk/>
          <pc:sldMk cId="3738753695" sldId="324"/>
        </pc:sldMkLst>
        <pc:spChg chg="add mod">
          <ac:chgData name="Guest User" userId="" providerId="Windows Live" clId="Web-{C4949DC5-8EBA-9EFC-ED25-0C399232007D}" dt="2025-05-08T04:08:14.511" v="426"/>
          <ac:spMkLst>
            <pc:docMk/>
            <pc:sldMk cId="3738753695" sldId="324"/>
            <ac:spMk id="7" creationId="{2F8BE63D-3A13-107D-3B11-4B729DAE5F3F}"/>
          </ac:spMkLst>
        </pc:spChg>
      </pc:sldChg>
    </pc:docChg>
  </pc:docChgLst>
  <pc:docChgLst>
    <pc:chgData name="S Narayanaswamy" userId="a3b3ab1e172c16ad" providerId="Windows Live" clId="Web-{AA6A97A4-7D75-CDDF-3AFA-86108D004526}"/>
    <pc:docChg chg="addSld delSld modSld">
      <pc:chgData name="S Narayanaswamy" userId="a3b3ab1e172c16ad" providerId="Windows Live" clId="Web-{AA6A97A4-7D75-CDDF-3AFA-86108D004526}" dt="2025-04-27T07:01:59.161" v="569" actId="20577"/>
      <pc:docMkLst>
        <pc:docMk/>
      </pc:docMkLst>
      <pc:sldChg chg="modSp">
        <pc:chgData name="S Narayanaswamy" userId="a3b3ab1e172c16ad" providerId="Windows Live" clId="Web-{AA6A97A4-7D75-CDDF-3AFA-86108D004526}" dt="2025-04-27T06:37:25.073" v="439" actId="1076"/>
        <pc:sldMkLst>
          <pc:docMk/>
          <pc:sldMk cId="3307021930" sldId="266"/>
        </pc:sldMkLst>
        <pc:spChg chg="mod">
          <ac:chgData name="S Narayanaswamy" userId="a3b3ab1e172c16ad" providerId="Windows Live" clId="Web-{AA6A97A4-7D75-CDDF-3AFA-86108D004526}" dt="2025-04-27T06:37:25.073" v="439" actId="1076"/>
          <ac:spMkLst>
            <pc:docMk/>
            <pc:sldMk cId="3307021930" sldId="266"/>
            <ac:spMk id="6" creationId="{25A77444-B2DD-9FC3-92E5-FA61839621A2}"/>
          </ac:spMkLst>
        </pc:spChg>
      </pc:sldChg>
      <pc:sldChg chg="modSp">
        <pc:chgData name="S Narayanaswamy" userId="a3b3ab1e172c16ad" providerId="Windows Live" clId="Web-{AA6A97A4-7D75-CDDF-3AFA-86108D004526}" dt="2025-04-27T06:16:22.907" v="390" actId="20577"/>
        <pc:sldMkLst>
          <pc:docMk/>
          <pc:sldMk cId="2482013166" sldId="290"/>
        </pc:sldMkLst>
        <pc:spChg chg="mod">
          <ac:chgData name="S Narayanaswamy" userId="a3b3ab1e172c16ad" providerId="Windows Live" clId="Web-{AA6A97A4-7D75-CDDF-3AFA-86108D004526}" dt="2025-04-27T06:05:02.173" v="289" actId="20577"/>
          <ac:spMkLst>
            <pc:docMk/>
            <pc:sldMk cId="2482013166" sldId="290"/>
            <ac:spMk id="3" creationId="{7A367C18-3F22-AF1C-0421-3836C0EF137D}"/>
          </ac:spMkLst>
        </pc:spChg>
        <pc:spChg chg="mod">
          <ac:chgData name="S Narayanaswamy" userId="a3b3ab1e172c16ad" providerId="Windows Live" clId="Web-{AA6A97A4-7D75-CDDF-3AFA-86108D004526}" dt="2025-04-27T06:16:22.907" v="390" actId="20577"/>
          <ac:spMkLst>
            <pc:docMk/>
            <pc:sldMk cId="2482013166" sldId="290"/>
            <ac:spMk id="8" creationId="{858C0B6A-2F03-A7A9-9F79-A4B581AA517B}"/>
          </ac:spMkLst>
        </pc:spChg>
        <pc:picChg chg="mod">
          <ac:chgData name="S Narayanaswamy" userId="a3b3ab1e172c16ad" providerId="Windows Live" clId="Web-{AA6A97A4-7D75-CDDF-3AFA-86108D004526}" dt="2025-04-27T05:54:47.661" v="224" actId="14100"/>
          <ac:picMkLst>
            <pc:docMk/>
            <pc:sldMk cId="2482013166" sldId="290"/>
            <ac:picMk id="4" creationId="{ED81EA82-A682-854C-1D8B-732EC9B4B409}"/>
          </ac:picMkLst>
        </pc:picChg>
      </pc:sldChg>
      <pc:sldChg chg="modSp del">
        <pc:chgData name="S Narayanaswamy" userId="a3b3ab1e172c16ad" providerId="Windows Live" clId="Web-{AA6A97A4-7D75-CDDF-3AFA-86108D004526}" dt="2025-04-27T06:17:57.657" v="402"/>
        <pc:sldMkLst>
          <pc:docMk/>
          <pc:sldMk cId="854919454" sldId="292"/>
        </pc:sldMkLst>
        <pc:spChg chg="mod">
          <ac:chgData name="S Narayanaswamy" userId="a3b3ab1e172c16ad" providerId="Windows Live" clId="Web-{AA6A97A4-7D75-CDDF-3AFA-86108D004526}" dt="2025-04-27T06:17:25.079" v="396" actId="20577"/>
          <ac:spMkLst>
            <pc:docMk/>
            <pc:sldMk cId="854919454" sldId="292"/>
            <ac:spMk id="3" creationId="{0404683E-C3DC-2517-E555-8C25C4D56463}"/>
          </ac:spMkLst>
        </pc:spChg>
      </pc:sldChg>
      <pc:sldChg chg="addSp delSp modSp">
        <pc:chgData name="S Narayanaswamy" userId="a3b3ab1e172c16ad" providerId="Windows Live" clId="Web-{AA6A97A4-7D75-CDDF-3AFA-86108D004526}" dt="2025-04-27T06:16:40.610" v="395" actId="20577"/>
        <pc:sldMkLst>
          <pc:docMk/>
          <pc:sldMk cId="2037958645" sldId="293"/>
        </pc:sldMkLst>
        <pc:spChg chg="del">
          <ac:chgData name="S Narayanaswamy" userId="a3b3ab1e172c16ad" providerId="Windows Live" clId="Web-{AA6A97A4-7D75-CDDF-3AFA-86108D004526}" dt="2025-04-27T06:07:05.486" v="296"/>
          <ac:spMkLst>
            <pc:docMk/>
            <pc:sldMk cId="2037958645" sldId="293"/>
            <ac:spMk id="3" creationId="{65DE9EDD-549D-5A99-0D50-7854EA1BBF7B}"/>
          </ac:spMkLst>
        </pc:spChg>
        <pc:spChg chg="mod">
          <ac:chgData name="S Narayanaswamy" userId="a3b3ab1e172c16ad" providerId="Windows Live" clId="Web-{AA6A97A4-7D75-CDDF-3AFA-86108D004526}" dt="2025-04-27T06:16:40.610" v="395" actId="20577"/>
          <ac:spMkLst>
            <pc:docMk/>
            <pc:sldMk cId="2037958645" sldId="293"/>
            <ac:spMk id="6" creationId="{ACFC60BB-033D-0E34-3344-8E78F333D496}"/>
          </ac:spMkLst>
        </pc:spChg>
        <pc:spChg chg="add mod">
          <ac:chgData name="S Narayanaswamy" userId="a3b3ab1e172c16ad" providerId="Windows Live" clId="Web-{AA6A97A4-7D75-CDDF-3AFA-86108D004526}" dt="2025-04-27T06:15:01.250" v="382" actId="20577"/>
          <ac:spMkLst>
            <pc:docMk/>
            <pc:sldMk cId="2037958645" sldId="293"/>
            <ac:spMk id="7" creationId="{F10BC097-0568-5EEE-7420-A3332E837F71}"/>
          </ac:spMkLst>
        </pc:spChg>
        <pc:picChg chg="add del mod ord">
          <ac:chgData name="S Narayanaswamy" userId="a3b3ab1e172c16ad" providerId="Windows Live" clId="Web-{AA6A97A4-7D75-CDDF-3AFA-86108D004526}" dt="2025-04-27T06:07:56.065" v="300"/>
          <ac:picMkLst>
            <pc:docMk/>
            <pc:sldMk cId="2037958645" sldId="293"/>
            <ac:picMk id="2" creationId="{1F33BB0C-D7A1-26E2-1368-9ABB9CEF4138}"/>
          </ac:picMkLst>
        </pc:picChg>
        <pc:picChg chg="del mod">
          <ac:chgData name="S Narayanaswamy" userId="a3b3ab1e172c16ad" providerId="Windows Live" clId="Web-{AA6A97A4-7D75-CDDF-3AFA-86108D004526}" dt="2025-04-27T06:06:43.908" v="295"/>
          <ac:picMkLst>
            <pc:docMk/>
            <pc:sldMk cId="2037958645" sldId="293"/>
            <ac:picMk id="5" creationId="{BE27089B-C84D-804E-BCD9-A609B06BBFC7}"/>
          </ac:picMkLst>
        </pc:picChg>
        <pc:picChg chg="add mod">
          <ac:chgData name="S Narayanaswamy" userId="a3b3ab1e172c16ad" providerId="Windows Live" clId="Web-{AA6A97A4-7D75-CDDF-3AFA-86108D004526}" dt="2025-04-27T06:15:08.469" v="383" actId="14100"/>
          <ac:picMkLst>
            <pc:docMk/>
            <pc:sldMk cId="2037958645" sldId="293"/>
            <ac:picMk id="8" creationId="{2C360E1B-3ABB-F7F1-B85F-192A96A62902}"/>
          </ac:picMkLst>
        </pc:picChg>
      </pc:sldChg>
      <pc:sldChg chg="delSp modSp new">
        <pc:chgData name="S Narayanaswamy" userId="a3b3ab1e172c16ad" providerId="Windows Live" clId="Web-{AA6A97A4-7D75-CDDF-3AFA-86108D004526}" dt="2025-04-27T06:17:45.282" v="401"/>
        <pc:sldMkLst>
          <pc:docMk/>
          <pc:sldMk cId="3625411364" sldId="294"/>
        </pc:sldMkLst>
        <pc:spChg chg="del">
          <ac:chgData name="S Narayanaswamy" userId="a3b3ab1e172c16ad" providerId="Windows Live" clId="Web-{AA6A97A4-7D75-CDDF-3AFA-86108D004526}" dt="2025-04-27T06:17:45.282" v="401"/>
          <ac:spMkLst>
            <pc:docMk/>
            <pc:sldMk cId="3625411364" sldId="294"/>
            <ac:spMk id="2" creationId="{280FD969-9585-1476-ADFE-6401A55E1B76}"/>
          </ac:spMkLst>
        </pc:spChg>
        <pc:spChg chg="mod">
          <ac:chgData name="S Narayanaswamy" userId="a3b3ab1e172c16ad" providerId="Windows Live" clId="Web-{AA6A97A4-7D75-CDDF-3AFA-86108D004526}" dt="2025-04-27T06:17:42.563" v="400" actId="20577"/>
          <ac:spMkLst>
            <pc:docMk/>
            <pc:sldMk cId="3625411364" sldId="294"/>
            <ac:spMk id="3" creationId="{74D547EB-CCCB-800A-993C-AD73D8C65AD0}"/>
          </ac:spMkLst>
        </pc:spChg>
      </pc:sldChg>
      <pc:sldChg chg="addSp delSp modSp new">
        <pc:chgData name="S Narayanaswamy" userId="a3b3ab1e172c16ad" providerId="Windows Live" clId="Web-{AA6A97A4-7D75-CDDF-3AFA-86108D004526}" dt="2025-04-27T07:01:59.161" v="569" actId="20577"/>
        <pc:sldMkLst>
          <pc:docMk/>
          <pc:sldMk cId="3219895459" sldId="295"/>
        </pc:sldMkLst>
        <pc:spChg chg="del">
          <ac:chgData name="S Narayanaswamy" userId="a3b3ab1e172c16ad" providerId="Windows Live" clId="Web-{AA6A97A4-7D75-CDDF-3AFA-86108D004526}" dt="2025-04-27T06:18:17.079" v="407"/>
          <ac:spMkLst>
            <pc:docMk/>
            <pc:sldMk cId="3219895459" sldId="295"/>
            <ac:spMk id="2" creationId="{E563D7B0-4A2F-1E70-69DD-C93E2ABF0454}"/>
          </ac:spMkLst>
        </pc:spChg>
        <pc:spChg chg="mod">
          <ac:chgData name="S Narayanaswamy" userId="a3b3ab1e172c16ad" providerId="Windows Live" clId="Web-{AA6A97A4-7D75-CDDF-3AFA-86108D004526}" dt="2025-04-27T06:53:44.158" v="555" actId="20577"/>
          <ac:spMkLst>
            <pc:docMk/>
            <pc:sldMk cId="3219895459" sldId="295"/>
            <ac:spMk id="3" creationId="{D5C7BA23-523C-6310-49EF-6F4630861390}"/>
          </ac:spMkLst>
        </pc:spChg>
        <pc:spChg chg="add mod">
          <ac:chgData name="S Narayanaswamy" userId="a3b3ab1e172c16ad" providerId="Windows Live" clId="Web-{AA6A97A4-7D75-CDDF-3AFA-86108D004526}" dt="2025-04-27T07:01:59.161" v="569" actId="20577"/>
          <ac:spMkLst>
            <pc:docMk/>
            <pc:sldMk cId="3219895459" sldId="295"/>
            <ac:spMk id="6" creationId="{32BD2C5A-B5F8-2F57-CE3E-2F81A233889A}"/>
          </ac:spMkLst>
        </pc:spChg>
        <pc:picChg chg="add mod">
          <ac:chgData name="S Narayanaswamy" userId="a3b3ab1e172c16ad" providerId="Windows Live" clId="Web-{AA6A97A4-7D75-CDDF-3AFA-86108D004526}" dt="2025-04-27T06:40:26.512" v="469" actId="1076"/>
          <ac:picMkLst>
            <pc:docMk/>
            <pc:sldMk cId="3219895459" sldId="295"/>
            <ac:picMk id="5" creationId="{45C63513-9F9D-73E1-BFD1-9129B9DC1C63}"/>
          </ac:picMkLst>
        </pc:picChg>
      </pc:sldChg>
      <pc:sldChg chg="new">
        <pc:chgData name="S Narayanaswamy" userId="a3b3ab1e172c16ad" providerId="Windows Live" clId="Web-{AA6A97A4-7D75-CDDF-3AFA-86108D004526}" dt="2025-04-27T06:18:05.673" v="404"/>
        <pc:sldMkLst>
          <pc:docMk/>
          <pc:sldMk cId="3473908926" sldId="296"/>
        </pc:sldMkLst>
      </pc:sldChg>
      <pc:sldChg chg="new">
        <pc:chgData name="S Narayanaswamy" userId="a3b3ab1e172c16ad" providerId="Windows Live" clId="Web-{AA6A97A4-7D75-CDDF-3AFA-86108D004526}" dt="2025-04-27T06:18:07.860" v="405"/>
        <pc:sldMkLst>
          <pc:docMk/>
          <pc:sldMk cId="1177869251" sldId="297"/>
        </pc:sldMkLst>
      </pc:sldChg>
      <pc:sldChg chg="new">
        <pc:chgData name="S Narayanaswamy" userId="a3b3ab1e172c16ad" providerId="Windows Live" clId="Web-{AA6A97A4-7D75-CDDF-3AFA-86108D004526}" dt="2025-04-27T06:18:10.329" v="406"/>
        <pc:sldMkLst>
          <pc:docMk/>
          <pc:sldMk cId="1485328395" sldId="298"/>
        </pc:sldMkLst>
      </pc:sldChg>
    </pc:docChg>
  </pc:docChgLst>
  <pc:docChgLst>
    <pc:chgData name="S Narayanaswamy" userId="a3b3ab1e172c16ad" providerId="Windows Live" clId="Web-{FA457CB4-B548-48DB-0060-1F82E5FD388B}"/>
    <pc:docChg chg="addSld delSld modSld">
      <pc:chgData name="S Narayanaswamy" userId="a3b3ab1e172c16ad" providerId="Windows Live" clId="Web-{FA457CB4-B548-48DB-0060-1F82E5FD388B}" dt="2025-05-07T20:21:59.500" v="249" actId="14100"/>
      <pc:docMkLst>
        <pc:docMk/>
      </pc:docMkLst>
      <pc:sldChg chg="addSp modSp">
        <pc:chgData name="S Narayanaswamy" userId="a3b3ab1e172c16ad" providerId="Windows Live" clId="Web-{FA457CB4-B548-48DB-0060-1F82E5FD388B}" dt="2025-05-07T20:00:17.839" v="133" actId="20577"/>
        <pc:sldMkLst>
          <pc:docMk/>
          <pc:sldMk cId="3160511977" sldId="257"/>
        </pc:sldMkLst>
        <pc:spChg chg="mod">
          <ac:chgData name="S Narayanaswamy" userId="a3b3ab1e172c16ad" providerId="Windows Live" clId="Web-{FA457CB4-B548-48DB-0060-1F82E5FD388B}" dt="2025-05-07T19:56:27.096" v="66" actId="1076"/>
          <ac:spMkLst>
            <pc:docMk/>
            <pc:sldMk cId="3160511977" sldId="257"/>
            <ac:spMk id="2" creationId="{18AC1061-566B-A958-935F-C7AF66B3BA1F}"/>
          </ac:spMkLst>
        </pc:spChg>
        <pc:spChg chg="mod">
          <ac:chgData name="S Narayanaswamy" userId="a3b3ab1e172c16ad" providerId="Windows Live" clId="Web-{FA457CB4-B548-48DB-0060-1F82E5FD388B}" dt="2025-05-07T19:59:09.493" v="123" actId="1076"/>
          <ac:spMkLst>
            <pc:docMk/>
            <pc:sldMk cId="3160511977" sldId="257"/>
            <ac:spMk id="3" creationId="{EC0CE87C-2E2C-7D36-20D6-3E8A43FAB127}"/>
          </ac:spMkLst>
        </pc:spChg>
        <pc:spChg chg="add mod">
          <ac:chgData name="S Narayanaswamy" userId="a3b3ab1e172c16ad" providerId="Windows Live" clId="Web-{FA457CB4-B548-48DB-0060-1F82E5FD388B}" dt="2025-05-07T20:00:17.839" v="133" actId="20577"/>
          <ac:spMkLst>
            <pc:docMk/>
            <pc:sldMk cId="3160511977" sldId="257"/>
            <ac:spMk id="4" creationId="{B571391D-F862-8C37-5532-21E60BB29F0C}"/>
          </ac:spMkLst>
        </pc:spChg>
        <pc:spChg chg="mod">
          <ac:chgData name="S Narayanaswamy" userId="a3b3ab1e172c16ad" providerId="Windows Live" clId="Web-{FA457CB4-B548-48DB-0060-1F82E5FD388B}" dt="2025-05-07T19:55:32.375" v="53" actId="1076"/>
          <ac:spMkLst>
            <pc:docMk/>
            <pc:sldMk cId="3160511977" sldId="257"/>
            <ac:spMk id="5" creationId="{3138BF8A-E7D1-F553-561B-CE259C7B4854}"/>
          </ac:spMkLst>
        </pc:spChg>
        <pc:spChg chg="mod">
          <ac:chgData name="S Narayanaswamy" userId="a3b3ab1e172c16ad" providerId="Windows Live" clId="Web-{FA457CB4-B548-48DB-0060-1F82E5FD388B}" dt="2025-05-07T19:56:19.705" v="65" actId="14100"/>
          <ac:spMkLst>
            <pc:docMk/>
            <pc:sldMk cId="3160511977" sldId="257"/>
            <ac:spMk id="6" creationId="{1829E9FC-D896-BCA1-AB43-B9F9437B1F20}"/>
          </ac:spMkLst>
        </pc:spChg>
        <pc:picChg chg="mod">
          <ac:chgData name="S Narayanaswamy" userId="a3b3ab1e172c16ad" providerId="Windows Live" clId="Web-{FA457CB4-B548-48DB-0060-1F82E5FD388B}" dt="2025-05-07T19:55:37.453" v="54" actId="1076"/>
          <ac:picMkLst>
            <pc:docMk/>
            <pc:sldMk cId="3160511977" sldId="257"/>
            <ac:picMk id="7" creationId="{BD91C515-C508-C74C-DBE2-9388FD38FAA5}"/>
          </ac:picMkLst>
        </pc:picChg>
      </pc:sldChg>
      <pc:sldChg chg="addSp">
        <pc:chgData name="S Narayanaswamy" userId="a3b3ab1e172c16ad" providerId="Windows Live" clId="Web-{FA457CB4-B548-48DB-0060-1F82E5FD388B}" dt="2025-05-07T20:01:56.843" v="138"/>
        <pc:sldMkLst>
          <pc:docMk/>
          <pc:sldMk cId="1177869251" sldId="297"/>
        </pc:sldMkLst>
        <pc:grpChg chg="add">
          <ac:chgData name="S Narayanaswamy" userId="a3b3ab1e172c16ad" providerId="Windows Live" clId="Web-{FA457CB4-B548-48DB-0060-1F82E5FD388B}" dt="2025-05-07T20:01:56.843" v="138"/>
          <ac:grpSpMkLst>
            <pc:docMk/>
            <pc:sldMk cId="1177869251" sldId="297"/>
            <ac:grpSpMk id="5" creationId="{58B56C62-132C-BDCB-CE85-3112D5351F2E}"/>
          </ac:grpSpMkLst>
        </pc:grpChg>
      </pc:sldChg>
      <pc:sldChg chg="modSp">
        <pc:chgData name="S Narayanaswamy" userId="a3b3ab1e172c16ad" providerId="Windows Live" clId="Web-{FA457CB4-B548-48DB-0060-1F82E5FD388B}" dt="2025-05-07T19:53:44.386" v="50" actId="20577"/>
        <pc:sldMkLst>
          <pc:docMk/>
          <pc:sldMk cId="2270301357" sldId="307"/>
        </pc:sldMkLst>
        <pc:spChg chg="mod">
          <ac:chgData name="S Narayanaswamy" userId="a3b3ab1e172c16ad" providerId="Windows Live" clId="Web-{FA457CB4-B548-48DB-0060-1F82E5FD388B}" dt="2025-05-07T19:53:44.386" v="50" actId="20577"/>
          <ac:spMkLst>
            <pc:docMk/>
            <pc:sldMk cId="2270301357" sldId="307"/>
            <ac:spMk id="3" creationId="{F3354471-2AAA-A7F5-1E88-76B0C0544172}"/>
          </ac:spMkLst>
        </pc:spChg>
      </pc:sldChg>
      <pc:sldChg chg="modSp">
        <pc:chgData name="S Narayanaswamy" userId="a3b3ab1e172c16ad" providerId="Windows Live" clId="Web-{FA457CB4-B548-48DB-0060-1F82E5FD388B}" dt="2025-05-07T20:01:30.076" v="137" actId="14100"/>
        <pc:sldMkLst>
          <pc:docMk/>
          <pc:sldMk cId="2030919880" sldId="317"/>
        </pc:sldMkLst>
        <pc:spChg chg="mod">
          <ac:chgData name="S Narayanaswamy" userId="a3b3ab1e172c16ad" providerId="Windows Live" clId="Web-{FA457CB4-B548-48DB-0060-1F82E5FD388B}" dt="2025-05-07T20:01:30.076" v="137" actId="14100"/>
          <ac:spMkLst>
            <pc:docMk/>
            <pc:sldMk cId="2030919880" sldId="317"/>
            <ac:spMk id="2" creationId="{A1F1FE7F-FAE5-E114-88FF-0764D9C1DC90}"/>
          </ac:spMkLst>
        </pc:spChg>
      </pc:sldChg>
      <pc:sldChg chg="modSp">
        <pc:chgData name="S Narayanaswamy" userId="a3b3ab1e172c16ad" providerId="Windows Live" clId="Web-{FA457CB4-B548-48DB-0060-1F82E5FD388B}" dt="2025-05-07T19:42:57.485" v="9" actId="20577"/>
        <pc:sldMkLst>
          <pc:docMk/>
          <pc:sldMk cId="4039582302" sldId="318"/>
        </pc:sldMkLst>
        <pc:spChg chg="mod">
          <ac:chgData name="S Narayanaswamy" userId="a3b3ab1e172c16ad" providerId="Windows Live" clId="Web-{FA457CB4-B548-48DB-0060-1F82E5FD388B}" dt="2025-05-07T19:42:57.485" v="9" actId="20577"/>
          <ac:spMkLst>
            <pc:docMk/>
            <pc:sldMk cId="4039582302" sldId="318"/>
            <ac:spMk id="3" creationId="{1EE57B50-49D7-3480-99CE-3FA4FFF505EB}"/>
          </ac:spMkLst>
        </pc:spChg>
      </pc:sldChg>
      <pc:sldChg chg="delSp modSp add del">
        <pc:chgData name="S Narayanaswamy" userId="a3b3ab1e172c16ad" providerId="Windows Live" clId="Web-{FA457CB4-B548-48DB-0060-1F82E5FD388B}" dt="2025-05-07T20:08:19.514" v="173"/>
        <pc:sldMkLst>
          <pc:docMk/>
          <pc:sldMk cId="2588967369" sldId="320"/>
        </pc:sldMkLst>
        <pc:spChg chg="mod">
          <ac:chgData name="S Narayanaswamy" userId="a3b3ab1e172c16ad" providerId="Windows Live" clId="Web-{FA457CB4-B548-48DB-0060-1F82E5FD388B}" dt="2025-05-07T20:04:19.114" v="140" actId="20577"/>
          <ac:spMkLst>
            <pc:docMk/>
            <pc:sldMk cId="2588967369" sldId="320"/>
            <ac:spMk id="3" creationId="{F7345835-F399-4F04-2141-819AD67A3610}"/>
          </ac:spMkLst>
        </pc:spChg>
        <pc:spChg chg="del">
          <ac:chgData name="S Narayanaswamy" userId="a3b3ab1e172c16ad" providerId="Windows Live" clId="Web-{FA457CB4-B548-48DB-0060-1F82E5FD388B}" dt="2025-05-07T20:05:22.867" v="149"/>
          <ac:spMkLst>
            <pc:docMk/>
            <pc:sldMk cId="2588967369" sldId="320"/>
            <ac:spMk id="8" creationId="{6916B18C-7077-8FD0-8AC8-9841A47D1D50}"/>
          </ac:spMkLst>
        </pc:spChg>
        <pc:picChg chg="del">
          <ac:chgData name="S Narayanaswamy" userId="a3b3ab1e172c16ad" providerId="Windows Live" clId="Web-{FA457CB4-B548-48DB-0060-1F82E5FD388B}" dt="2025-05-07T20:04:44.646" v="144"/>
          <ac:picMkLst>
            <pc:docMk/>
            <pc:sldMk cId="2588967369" sldId="320"/>
            <ac:picMk id="7" creationId="{4755A7C7-34EE-DA65-7C76-9F9A27C67C6D}"/>
          </ac:picMkLst>
        </pc:picChg>
      </pc:sldChg>
      <pc:sldChg chg="addSp delSp modSp">
        <pc:chgData name="S Narayanaswamy" userId="a3b3ab1e172c16ad" providerId="Windows Live" clId="Web-{FA457CB4-B548-48DB-0060-1F82E5FD388B}" dt="2025-05-07T20:21:59.500" v="249" actId="14100"/>
        <pc:sldMkLst>
          <pc:docMk/>
          <pc:sldMk cId="396649965" sldId="321"/>
        </pc:sldMkLst>
        <pc:spChg chg="add del mod">
          <ac:chgData name="S Narayanaswamy" userId="a3b3ab1e172c16ad" providerId="Windows Live" clId="Web-{FA457CB4-B548-48DB-0060-1F82E5FD388B}" dt="2025-05-07T20:20:17.449" v="232"/>
          <ac:spMkLst>
            <pc:docMk/>
            <pc:sldMk cId="396649965" sldId="321"/>
            <ac:spMk id="8" creationId="{3536237E-F78A-95EB-5E3A-BF79D1197623}"/>
          </ac:spMkLst>
        </pc:spChg>
        <pc:spChg chg="add del mod">
          <ac:chgData name="S Narayanaswamy" userId="a3b3ab1e172c16ad" providerId="Windows Live" clId="Web-{FA457CB4-B548-48DB-0060-1F82E5FD388B}" dt="2025-05-07T20:20:20.058" v="233"/>
          <ac:spMkLst>
            <pc:docMk/>
            <pc:sldMk cId="396649965" sldId="321"/>
            <ac:spMk id="11" creationId="{775F940F-5092-53B3-D201-D7202B3D5D57}"/>
          </ac:spMkLst>
        </pc:spChg>
        <pc:spChg chg="add del mod">
          <ac:chgData name="S Narayanaswamy" userId="a3b3ab1e172c16ad" providerId="Windows Live" clId="Web-{FA457CB4-B548-48DB-0060-1F82E5FD388B}" dt="2025-05-07T20:21:29.467" v="244"/>
          <ac:spMkLst>
            <pc:docMk/>
            <pc:sldMk cId="396649965" sldId="321"/>
            <ac:spMk id="17" creationId="{3BE66199-FD48-9B58-37A9-37310E3F1ED8}"/>
          </ac:spMkLst>
        </pc:spChg>
        <pc:spChg chg="add del mod">
          <ac:chgData name="S Narayanaswamy" userId="a3b3ab1e172c16ad" providerId="Windows Live" clId="Web-{FA457CB4-B548-48DB-0060-1F82E5FD388B}" dt="2025-05-07T20:21:26.233" v="243"/>
          <ac:spMkLst>
            <pc:docMk/>
            <pc:sldMk cId="396649965" sldId="321"/>
            <ac:spMk id="19" creationId="{E164587B-AA9B-ACC5-B2EC-C676BA14D221}"/>
          </ac:spMkLst>
        </pc:spChg>
        <pc:grpChg chg="add del">
          <ac:chgData name="S Narayanaswamy" userId="a3b3ab1e172c16ad" providerId="Windows Live" clId="Web-{FA457CB4-B548-48DB-0060-1F82E5FD388B}" dt="2025-05-07T20:19:55.729" v="228"/>
          <ac:grpSpMkLst>
            <pc:docMk/>
            <pc:sldMk cId="396649965" sldId="321"/>
            <ac:grpSpMk id="2" creationId="{F7850D63-5C3A-25EB-76FF-3DBEA1809465}"/>
          </ac:grpSpMkLst>
        </pc:grpChg>
        <pc:grpChg chg="add mod">
          <ac:chgData name="S Narayanaswamy" userId="a3b3ab1e172c16ad" providerId="Windows Live" clId="Web-{FA457CB4-B548-48DB-0060-1F82E5FD388B}" dt="2025-05-07T20:21:59.500" v="249" actId="14100"/>
          <ac:grpSpMkLst>
            <pc:docMk/>
            <pc:sldMk cId="396649965" sldId="321"/>
            <ac:grpSpMk id="24" creationId="{A654F62E-8399-D7D5-8020-230550C58FCB}"/>
          </ac:grpSpMkLst>
        </pc:grpChg>
        <pc:picChg chg="add del mod">
          <ac:chgData name="S Narayanaswamy" userId="a3b3ab1e172c16ad" providerId="Windows Live" clId="Web-{FA457CB4-B548-48DB-0060-1F82E5FD388B}" dt="2025-05-07T20:20:13.105" v="230"/>
          <ac:picMkLst>
            <pc:docMk/>
            <pc:sldMk cId="396649965" sldId="321"/>
            <ac:picMk id="5" creationId="{328D0200-70F3-B81F-7AEA-CCF2C35851F1}"/>
          </ac:picMkLst>
        </pc:picChg>
        <pc:picChg chg="mod">
          <ac:chgData name="S Narayanaswamy" userId="a3b3ab1e172c16ad" providerId="Windows Live" clId="Web-{FA457CB4-B548-48DB-0060-1F82E5FD388B}" dt="2025-05-07T20:07:38.606" v="166" actId="1076"/>
          <ac:picMkLst>
            <pc:docMk/>
            <pc:sldMk cId="396649965" sldId="321"/>
            <ac:picMk id="12" creationId="{9D58AE2B-B793-035A-61B3-015D44F4EF0D}"/>
          </ac:picMkLst>
        </pc:picChg>
        <pc:picChg chg="mod">
          <ac:chgData name="S Narayanaswamy" userId="a3b3ab1e172c16ad" providerId="Windows Live" clId="Web-{FA457CB4-B548-48DB-0060-1F82E5FD388B}" dt="2025-05-07T20:07:38.263" v="165" actId="1076"/>
          <ac:picMkLst>
            <pc:docMk/>
            <pc:sldMk cId="396649965" sldId="321"/>
            <ac:picMk id="14" creationId="{D2E43457-DA38-7696-FC96-089690B6C065}"/>
          </ac:picMkLst>
        </pc:picChg>
        <pc:picChg chg="add del mod">
          <ac:chgData name="S Narayanaswamy" userId="a3b3ab1e172c16ad" providerId="Windows Live" clId="Web-{FA457CB4-B548-48DB-0060-1F82E5FD388B}" dt="2025-05-07T20:21:22.186" v="242"/>
          <ac:picMkLst>
            <pc:docMk/>
            <pc:sldMk cId="396649965" sldId="321"/>
            <ac:picMk id="15" creationId="{976F185A-003E-18DF-2F0E-FC151B2E7AC8}"/>
          </ac:picMkLst>
        </pc:picChg>
      </pc:sldChg>
      <pc:sldChg chg="addSp delSp modSp">
        <pc:chgData name="S Narayanaswamy" userId="a3b3ab1e172c16ad" providerId="Windows Live" clId="Web-{FA457CB4-B548-48DB-0060-1F82E5FD388B}" dt="2025-05-07T20:21:11.138" v="241" actId="1076"/>
        <pc:sldMkLst>
          <pc:docMk/>
          <pc:sldMk cId="2704789719" sldId="322"/>
        </pc:sldMkLst>
        <pc:spChg chg="add del">
          <ac:chgData name="S Narayanaswamy" userId="a3b3ab1e172c16ad" providerId="Windows Live" clId="Web-{FA457CB4-B548-48DB-0060-1F82E5FD388B}" dt="2025-05-07T20:15:46.626" v="186"/>
          <ac:spMkLst>
            <pc:docMk/>
            <pc:sldMk cId="2704789719" sldId="322"/>
            <ac:spMk id="3" creationId="{165B7B81-9235-6171-495B-4F42DA0711B6}"/>
          </ac:spMkLst>
        </pc:spChg>
        <pc:spChg chg="add mod">
          <ac:chgData name="S Narayanaswamy" userId="a3b3ab1e172c16ad" providerId="Windows Live" clId="Web-{FA457CB4-B548-48DB-0060-1F82E5FD388B}" dt="2025-05-07T20:18:23.382" v="218" actId="14100"/>
          <ac:spMkLst>
            <pc:docMk/>
            <pc:sldMk cId="2704789719" sldId="322"/>
            <ac:spMk id="4" creationId="{CEC278F3-005C-2D41-F361-FBCB2B3C4321}"/>
          </ac:spMkLst>
        </pc:spChg>
        <pc:spChg chg="add mod">
          <ac:chgData name="S Narayanaswamy" userId="a3b3ab1e172c16ad" providerId="Windows Live" clId="Web-{FA457CB4-B548-48DB-0060-1F82E5FD388B}" dt="2025-05-07T20:18:13.194" v="217" actId="14100"/>
          <ac:spMkLst>
            <pc:docMk/>
            <pc:sldMk cId="2704789719" sldId="322"/>
            <ac:spMk id="7" creationId="{190D63C6-A0B2-7756-9BE4-FEE2E96BFC6C}"/>
          </ac:spMkLst>
        </pc:spChg>
        <pc:grpChg chg="add mod">
          <ac:chgData name="S Narayanaswamy" userId="a3b3ab1e172c16ad" providerId="Windows Live" clId="Web-{FA457CB4-B548-48DB-0060-1F82E5FD388B}" dt="2025-05-07T20:21:11.138" v="241" actId="1076"/>
          <ac:grpSpMkLst>
            <pc:docMk/>
            <pc:sldMk cId="2704789719" sldId="322"/>
            <ac:grpSpMk id="8" creationId="{8EFE0701-3799-624D-E94F-EBA166965F1F}"/>
          </ac:grpSpMkLst>
        </pc:grpChg>
        <pc:grpChg chg="del">
          <ac:chgData name="S Narayanaswamy" userId="a3b3ab1e172c16ad" providerId="Windows Live" clId="Web-{FA457CB4-B548-48DB-0060-1F82E5FD388B}" dt="2025-05-07T20:09:23.173" v="176"/>
          <ac:grpSpMkLst>
            <pc:docMk/>
            <pc:sldMk cId="2704789719" sldId="322"/>
            <ac:grpSpMk id="11" creationId="{8E231051-C004-9D6D-23E3-C6C618156855}"/>
          </ac:grpSpMkLst>
        </pc:grpChg>
        <pc:picChg chg="add del mod">
          <ac:chgData name="S Narayanaswamy" userId="a3b3ab1e172c16ad" providerId="Windows Live" clId="Web-{FA457CB4-B548-48DB-0060-1F82E5FD388B}" dt="2025-05-07T20:19:09.649" v="221"/>
          <ac:picMkLst>
            <pc:docMk/>
            <pc:sldMk cId="2704789719" sldId="322"/>
            <ac:picMk id="2" creationId="{4211E58A-4EA3-849E-CCE3-83F41F7AD1B2}"/>
          </ac:picMkLst>
        </pc:picChg>
        <pc:picChg chg="del topLvl">
          <ac:chgData name="S Narayanaswamy" userId="a3b3ab1e172c16ad" providerId="Windows Live" clId="Web-{FA457CB4-B548-48DB-0060-1F82E5FD388B}" dt="2025-05-07T20:13:33.448" v="183"/>
          <ac:picMkLst>
            <pc:docMk/>
            <pc:sldMk cId="2704789719" sldId="322"/>
            <ac:picMk id="5" creationId="{FFA84D73-944D-2CEB-CDD4-5159F78F05CE}"/>
          </ac:picMkLst>
        </pc:picChg>
        <pc:picChg chg="del topLvl">
          <ac:chgData name="S Narayanaswamy" userId="a3b3ab1e172c16ad" providerId="Windows Live" clId="Web-{FA457CB4-B548-48DB-0060-1F82E5FD388B}" dt="2025-05-07T20:09:23.173" v="176"/>
          <ac:picMkLst>
            <pc:docMk/>
            <pc:sldMk cId="2704789719" sldId="322"/>
            <ac:picMk id="6" creationId="{6CE60847-D83E-8A38-A3A2-2490A372FCAE}"/>
          </ac:picMkLst>
        </pc:picChg>
        <pc:picChg chg="del">
          <ac:chgData name="S Narayanaswamy" userId="a3b3ab1e172c16ad" providerId="Windows Live" clId="Web-{FA457CB4-B548-48DB-0060-1F82E5FD388B}" dt="2025-05-07T20:09:23.048" v="175"/>
          <ac:picMkLst>
            <pc:docMk/>
            <pc:sldMk cId="2704789719" sldId="322"/>
            <ac:picMk id="10" creationId="{97C5531C-8DDE-0D3E-1AC9-6E48DECA2FFF}"/>
          </ac:picMkLst>
        </pc:picChg>
      </pc:sldChg>
      <pc:sldChg chg="addSp delSp modSp">
        <pc:chgData name="S Narayanaswamy" userId="a3b3ab1e172c16ad" providerId="Windows Live" clId="Web-{FA457CB4-B548-48DB-0060-1F82E5FD388B}" dt="2025-05-07T20:12:17.242" v="182" actId="1076"/>
        <pc:sldMkLst>
          <pc:docMk/>
          <pc:sldMk cId="4270231316" sldId="323"/>
        </pc:sldMkLst>
        <pc:grpChg chg="add mod">
          <ac:chgData name="S Narayanaswamy" userId="a3b3ab1e172c16ad" providerId="Windows Live" clId="Web-{FA457CB4-B548-48DB-0060-1F82E5FD388B}" dt="2025-05-07T20:12:17.242" v="182" actId="1076"/>
          <ac:grpSpMkLst>
            <pc:docMk/>
            <pc:sldMk cId="4270231316" sldId="323"/>
            <ac:grpSpMk id="7" creationId="{51A249D5-4A3A-61E1-31F0-EA6FC44DF2B1}"/>
          </ac:grpSpMkLst>
        </pc:grpChg>
        <pc:picChg chg="del mod">
          <ac:chgData name="S Narayanaswamy" userId="a3b3ab1e172c16ad" providerId="Windows Live" clId="Web-{FA457CB4-B548-48DB-0060-1F82E5FD388B}" dt="2025-05-07T20:12:13.961" v="181"/>
          <ac:picMkLst>
            <pc:docMk/>
            <pc:sldMk cId="4270231316" sldId="323"/>
            <ac:picMk id="5" creationId="{D78F2DF0-EACC-5EE3-C845-7A1D6B8FED10}"/>
          </ac:picMkLst>
        </pc:picChg>
      </pc:sldChg>
      <pc:sldChg chg="addSp modSp add replId">
        <pc:chgData name="S Narayanaswamy" userId="a3b3ab1e172c16ad" providerId="Windows Live" clId="Web-{FA457CB4-B548-48DB-0060-1F82E5FD388B}" dt="2025-05-07T20:08:10.748" v="172" actId="1076"/>
        <pc:sldMkLst>
          <pc:docMk/>
          <pc:sldMk cId="3738753695" sldId="324"/>
        </pc:sldMkLst>
        <pc:spChg chg="mod">
          <ac:chgData name="S Narayanaswamy" userId="a3b3ab1e172c16ad" providerId="Windows Live" clId="Web-{FA457CB4-B548-48DB-0060-1F82E5FD388B}" dt="2025-05-07T20:04:37.787" v="143" actId="20577"/>
          <ac:spMkLst>
            <pc:docMk/>
            <pc:sldMk cId="3738753695" sldId="324"/>
            <ac:spMk id="3" creationId="{7F974D64-B9AE-2320-24CD-ED7C19C08CC2}"/>
          </ac:spMkLst>
        </pc:spChg>
        <pc:spChg chg="add mod">
          <ac:chgData name="S Narayanaswamy" userId="a3b3ab1e172c16ad" providerId="Windows Live" clId="Web-{FA457CB4-B548-48DB-0060-1F82E5FD388B}" dt="2025-05-07T20:08:10.748" v="172" actId="1076"/>
          <ac:spMkLst>
            <pc:docMk/>
            <pc:sldMk cId="3738753695" sldId="324"/>
            <ac:spMk id="6" creationId="{6916B18C-7077-8FD0-8AC8-9841A47D1D50}"/>
          </ac:spMkLst>
        </pc:spChg>
        <pc:picChg chg="add mod">
          <ac:chgData name="S Narayanaswamy" userId="a3b3ab1e172c16ad" providerId="Windows Live" clId="Web-{FA457CB4-B548-48DB-0060-1F82E5FD388B}" dt="2025-05-07T20:05:02.600" v="148" actId="14100"/>
          <ac:picMkLst>
            <pc:docMk/>
            <pc:sldMk cId="3738753695" sldId="324"/>
            <ac:picMk id="4" creationId="{C727FA1E-F2B7-CE89-DFBC-3E5FED5A8168}"/>
          </ac:picMkLst>
        </pc:picChg>
      </pc:sldChg>
    </pc:docChg>
  </pc:docChgLst>
  <pc:docChgLst>
    <pc:chgData name="S Narayanaswamy" userId="a3b3ab1e172c16ad" providerId="Windows Live" clId="Web-{5F1FB1D2-3A18-1AF2-A888-3FDCDCA59F58}"/>
    <pc:docChg chg="modSld">
      <pc:chgData name="S Narayanaswamy" userId="a3b3ab1e172c16ad" providerId="Windows Live" clId="Web-{5F1FB1D2-3A18-1AF2-A888-3FDCDCA59F58}" dt="2025-04-26T15:13:59.091" v="384" actId="20577"/>
      <pc:docMkLst>
        <pc:docMk/>
      </pc:docMkLst>
      <pc:sldChg chg="modSp">
        <pc:chgData name="S Narayanaswamy" userId="a3b3ab1e172c16ad" providerId="Windows Live" clId="Web-{5F1FB1D2-3A18-1AF2-A888-3FDCDCA59F58}" dt="2025-04-26T15:13:59.091" v="384" actId="20577"/>
        <pc:sldMkLst>
          <pc:docMk/>
          <pc:sldMk cId="854919454" sldId="292"/>
        </pc:sldMkLst>
        <pc:spChg chg="mod">
          <ac:chgData name="S Narayanaswamy" userId="a3b3ab1e172c16ad" providerId="Windows Live" clId="Web-{5F1FB1D2-3A18-1AF2-A888-3FDCDCA59F58}" dt="2025-04-26T15:13:59.091" v="384" actId="20577"/>
          <ac:spMkLst>
            <pc:docMk/>
            <pc:sldMk cId="854919454" sldId="292"/>
            <ac:spMk id="3" creationId="{0404683E-C3DC-2517-E555-8C25C4D56463}"/>
          </ac:spMkLst>
        </pc:spChg>
      </pc:sldChg>
      <pc:sldChg chg="addSp delSp modSp">
        <pc:chgData name="S Narayanaswamy" userId="a3b3ab1e172c16ad" providerId="Windows Live" clId="Web-{5F1FB1D2-3A18-1AF2-A888-3FDCDCA59F58}" dt="2025-04-26T14:50:23.851" v="172" actId="1076"/>
        <pc:sldMkLst>
          <pc:docMk/>
          <pc:sldMk cId="2037958645" sldId="293"/>
        </pc:sldMkLst>
        <pc:spChg chg="del">
          <ac:chgData name="S Narayanaswamy" userId="a3b3ab1e172c16ad" providerId="Windows Live" clId="Web-{5F1FB1D2-3A18-1AF2-A888-3FDCDCA59F58}" dt="2025-04-26T10:41:26.914" v="56"/>
          <ac:spMkLst>
            <pc:docMk/>
            <pc:sldMk cId="2037958645" sldId="293"/>
            <ac:spMk id="2" creationId="{D452EF51-0217-8A6D-C1BA-EBF7CB7234F1}"/>
          </ac:spMkLst>
        </pc:spChg>
        <pc:spChg chg="mod">
          <ac:chgData name="S Narayanaswamy" userId="a3b3ab1e172c16ad" providerId="Windows Live" clId="Web-{5F1FB1D2-3A18-1AF2-A888-3FDCDCA59F58}" dt="2025-04-26T14:42:10.656" v="154" actId="20577"/>
          <ac:spMkLst>
            <pc:docMk/>
            <pc:sldMk cId="2037958645" sldId="293"/>
            <ac:spMk id="3" creationId="{65DE9EDD-549D-5A99-0D50-7854EA1BBF7B}"/>
          </ac:spMkLst>
        </pc:spChg>
        <pc:spChg chg="add mod">
          <ac:chgData name="S Narayanaswamy" userId="a3b3ab1e172c16ad" providerId="Windows Live" clId="Web-{5F1FB1D2-3A18-1AF2-A888-3FDCDCA59F58}" dt="2025-04-26T14:50:23.851" v="172" actId="1076"/>
          <ac:spMkLst>
            <pc:docMk/>
            <pc:sldMk cId="2037958645" sldId="293"/>
            <ac:spMk id="6" creationId="{ACFC60BB-033D-0E34-3344-8E78F333D496}"/>
          </ac:spMkLst>
        </pc:spChg>
        <pc:picChg chg="add mod">
          <ac:chgData name="S Narayanaswamy" userId="a3b3ab1e172c16ad" providerId="Windows Live" clId="Web-{5F1FB1D2-3A18-1AF2-A888-3FDCDCA59F58}" dt="2025-04-26T14:50:14.117" v="171" actId="1076"/>
          <ac:picMkLst>
            <pc:docMk/>
            <pc:sldMk cId="2037958645" sldId="293"/>
            <ac:picMk id="5" creationId="{BE27089B-C84D-804E-BCD9-A609B06BBFC7}"/>
          </ac:picMkLst>
        </pc:picChg>
      </pc:sldChg>
    </pc:docChg>
  </pc:docChgLst>
  <pc:docChgLst>
    <pc:chgData name="S Narayanaswamy" userId="a3b3ab1e172c16ad" providerId="Windows Live" clId="Web-{49D2ABC2-46C3-2506-B5C8-922FAD1660C9}"/>
    <pc:docChg chg="addSld delSld modSld sldOrd">
      <pc:chgData name="S Narayanaswamy" userId="a3b3ab1e172c16ad" providerId="Windows Live" clId="Web-{49D2ABC2-46C3-2506-B5C8-922FAD1660C9}" dt="2025-05-07T19:15:12.911" v="2307"/>
      <pc:docMkLst>
        <pc:docMk/>
      </pc:docMkLst>
      <pc:sldChg chg="modSp">
        <pc:chgData name="S Narayanaswamy" userId="a3b3ab1e172c16ad" providerId="Windows Live" clId="Web-{49D2ABC2-46C3-2506-B5C8-922FAD1660C9}" dt="2025-05-07T15:53:10.375" v="661" actId="1076"/>
        <pc:sldMkLst>
          <pc:docMk/>
          <pc:sldMk cId="3160511977" sldId="257"/>
        </pc:sldMkLst>
        <pc:spChg chg="mod">
          <ac:chgData name="S Narayanaswamy" userId="a3b3ab1e172c16ad" providerId="Windows Live" clId="Web-{49D2ABC2-46C3-2506-B5C8-922FAD1660C9}" dt="2025-05-07T15:53:10.375" v="661" actId="1076"/>
          <ac:spMkLst>
            <pc:docMk/>
            <pc:sldMk cId="3160511977" sldId="257"/>
            <ac:spMk id="3" creationId="{EC0CE87C-2E2C-7D36-20D6-3E8A43FAB127}"/>
          </ac:spMkLst>
        </pc:spChg>
      </pc:sldChg>
      <pc:sldChg chg="modSp">
        <pc:chgData name="S Narayanaswamy" userId="a3b3ab1e172c16ad" providerId="Windows Live" clId="Web-{49D2ABC2-46C3-2506-B5C8-922FAD1660C9}" dt="2025-05-07T18:26:01.721" v="2114" actId="20577"/>
        <pc:sldMkLst>
          <pc:docMk/>
          <pc:sldMk cId="1817759191" sldId="286"/>
        </pc:sldMkLst>
        <pc:spChg chg="mod">
          <ac:chgData name="S Narayanaswamy" userId="a3b3ab1e172c16ad" providerId="Windows Live" clId="Web-{49D2ABC2-46C3-2506-B5C8-922FAD1660C9}" dt="2025-05-07T18:26:01.721" v="2114" actId="20577"/>
          <ac:spMkLst>
            <pc:docMk/>
            <pc:sldMk cId="1817759191" sldId="286"/>
            <ac:spMk id="10" creationId="{E33F8576-DE79-6C33-0EF6-B40F955F8E0B}"/>
          </ac:spMkLst>
        </pc:spChg>
      </pc:sldChg>
      <pc:sldChg chg="modSp">
        <pc:chgData name="S Narayanaswamy" userId="a3b3ab1e172c16ad" providerId="Windows Live" clId="Web-{49D2ABC2-46C3-2506-B5C8-922FAD1660C9}" dt="2025-05-07T18:27:55.835" v="2119" actId="20577"/>
        <pc:sldMkLst>
          <pc:docMk/>
          <pc:sldMk cId="14473950" sldId="287"/>
        </pc:sldMkLst>
        <pc:spChg chg="mod">
          <ac:chgData name="S Narayanaswamy" userId="a3b3ab1e172c16ad" providerId="Windows Live" clId="Web-{49D2ABC2-46C3-2506-B5C8-922FAD1660C9}" dt="2025-05-07T18:27:55.835" v="2119" actId="20577"/>
          <ac:spMkLst>
            <pc:docMk/>
            <pc:sldMk cId="14473950" sldId="287"/>
            <ac:spMk id="3" creationId="{4BE81EB5-2FF3-0F54-C1F1-E5CC0029F757}"/>
          </ac:spMkLst>
        </pc:spChg>
      </pc:sldChg>
      <pc:sldChg chg="modSp">
        <pc:chgData name="S Narayanaswamy" userId="a3b3ab1e172c16ad" providerId="Windows Live" clId="Web-{49D2ABC2-46C3-2506-B5C8-922FAD1660C9}" dt="2025-05-07T18:29:46.683" v="2127" actId="20577"/>
        <pc:sldMkLst>
          <pc:docMk/>
          <pc:sldMk cId="145046871" sldId="288"/>
        </pc:sldMkLst>
        <pc:spChg chg="mod">
          <ac:chgData name="S Narayanaswamy" userId="a3b3ab1e172c16ad" providerId="Windows Live" clId="Web-{49D2ABC2-46C3-2506-B5C8-922FAD1660C9}" dt="2025-05-07T18:29:46.683" v="2127" actId="20577"/>
          <ac:spMkLst>
            <pc:docMk/>
            <pc:sldMk cId="145046871" sldId="288"/>
            <ac:spMk id="3" creationId="{419D656A-0561-D884-E26F-AA742BD93C2D}"/>
          </ac:spMkLst>
        </pc:spChg>
      </pc:sldChg>
      <pc:sldChg chg="modSp">
        <pc:chgData name="S Narayanaswamy" userId="a3b3ab1e172c16ad" providerId="Windows Live" clId="Web-{49D2ABC2-46C3-2506-B5C8-922FAD1660C9}" dt="2025-05-07T17:13:41.586" v="1386" actId="20577"/>
        <pc:sldMkLst>
          <pc:docMk/>
          <pc:sldMk cId="2482013166" sldId="290"/>
        </pc:sldMkLst>
        <pc:spChg chg="mod">
          <ac:chgData name="S Narayanaswamy" userId="a3b3ab1e172c16ad" providerId="Windows Live" clId="Web-{49D2ABC2-46C3-2506-B5C8-922FAD1660C9}" dt="2025-05-07T17:13:41.586" v="1386" actId="20577"/>
          <ac:spMkLst>
            <pc:docMk/>
            <pc:sldMk cId="2482013166" sldId="290"/>
            <ac:spMk id="3" creationId="{7A367C18-3F22-AF1C-0421-3836C0EF137D}"/>
          </ac:spMkLst>
        </pc:spChg>
        <pc:spChg chg="mod">
          <ac:chgData name="S Narayanaswamy" userId="a3b3ab1e172c16ad" providerId="Windows Live" clId="Web-{49D2ABC2-46C3-2506-B5C8-922FAD1660C9}" dt="2025-05-07T15:54:24.722" v="665" actId="14100"/>
          <ac:spMkLst>
            <pc:docMk/>
            <pc:sldMk cId="2482013166" sldId="290"/>
            <ac:spMk id="8" creationId="{858C0B6A-2F03-A7A9-9F79-A4B581AA517B}"/>
          </ac:spMkLst>
        </pc:spChg>
      </pc:sldChg>
      <pc:sldChg chg="modSp">
        <pc:chgData name="S Narayanaswamy" userId="a3b3ab1e172c16ad" providerId="Windows Live" clId="Web-{49D2ABC2-46C3-2506-B5C8-922FAD1660C9}" dt="2025-05-07T18:31:26.858" v="2136" actId="20577"/>
        <pc:sldMkLst>
          <pc:docMk/>
          <pc:sldMk cId="1793744181" sldId="291"/>
        </pc:sldMkLst>
        <pc:spChg chg="mod">
          <ac:chgData name="S Narayanaswamy" userId="a3b3ab1e172c16ad" providerId="Windows Live" clId="Web-{49D2ABC2-46C3-2506-B5C8-922FAD1660C9}" dt="2025-05-07T18:31:26.858" v="2136" actId="20577"/>
          <ac:spMkLst>
            <pc:docMk/>
            <pc:sldMk cId="1793744181" sldId="291"/>
            <ac:spMk id="3" creationId="{B0DE8601-245E-C13F-70C0-9152B3430D00}"/>
          </ac:spMkLst>
        </pc:spChg>
      </pc:sldChg>
      <pc:sldChg chg="modSp">
        <pc:chgData name="S Narayanaswamy" userId="a3b3ab1e172c16ad" providerId="Windows Live" clId="Web-{49D2ABC2-46C3-2506-B5C8-922FAD1660C9}" dt="2025-05-07T15:54:49.832" v="667" actId="1076"/>
        <pc:sldMkLst>
          <pc:docMk/>
          <pc:sldMk cId="2037958645" sldId="293"/>
        </pc:sldMkLst>
        <pc:spChg chg="mod">
          <ac:chgData name="S Narayanaswamy" userId="a3b3ab1e172c16ad" providerId="Windows Live" clId="Web-{49D2ABC2-46C3-2506-B5C8-922FAD1660C9}" dt="2025-05-07T15:54:49.832" v="667" actId="1076"/>
          <ac:spMkLst>
            <pc:docMk/>
            <pc:sldMk cId="2037958645" sldId="293"/>
            <ac:spMk id="6" creationId="{ACFC60BB-033D-0E34-3344-8E78F333D496}"/>
          </ac:spMkLst>
        </pc:spChg>
        <pc:picChg chg="mod">
          <ac:chgData name="S Narayanaswamy" userId="a3b3ab1e172c16ad" providerId="Windows Live" clId="Web-{49D2ABC2-46C3-2506-B5C8-922FAD1660C9}" dt="2025-05-07T15:54:44.910" v="666" actId="1076"/>
          <ac:picMkLst>
            <pc:docMk/>
            <pc:sldMk cId="2037958645" sldId="293"/>
            <ac:picMk id="2" creationId="{BC487E9D-0D3C-3515-1DCD-F5636BB8FAED}"/>
          </ac:picMkLst>
        </pc:picChg>
      </pc:sldChg>
      <pc:sldChg chg="modSp ord">
        <pc:chgData name="S Narayanaswamy" userId="a3b3ab1e172c16ad" providerId="Windows Live" clId="Web-{49D2ABC2-46C3-2506-B5C8-922FAD1660C9}" dt="2025-05-07T18:56:09.025" v="2226"/>
        <pc:sldMkLst>
          <pc:docMk/>
          <pc:sldMk cId="3219895459" sldId="295"/>
        </pc:sldMkLst>
        <pc:spChg chg="mod">
          <ac:chgData name="S Narayanaswamy" userId="a3b3ab1e172c16ad" providerId="Windows Live" clId="Web-{49D2ABC2-46C3-2506-B5C8-922FAD1660C9}" dt="2025-05-07T15:57:41.151" v="675" actId="20577"/>
          <ac:spMkLst>
            <pc:docMk/>
            <pc:sldMk cId="3219895459" sldId="295"/>
            <ac:spMk id="3" creationId="{D5C7BA23-523C-6310-49EF-6F4630861390}"/>
          </ac:spMkLst>
        </pc:spChg>
        <pc:spChg chg="mod">
          <ac:chgData name="S Narayanaswamy" userId="a3b3ab1e172c16ad" providerId="Windows Live" clId="Web-{49D2ABC2-46C3-2506-B5C8-922FAD1660C9}" dt="2025-05-07T18:45:59.906" v="2210" actId="20577"/>
          <ac:spMkLst>
            <pc:docMk/>
            <pc:sldMk cId="3219895459" sldId="295"/>
            <ac:spMk id="6" creationId="{32BD2C5A-B5F8-2F57-CE3E-2F81A233889A}"/>
          </ac:spMkLst>
        </pc:spChg>
      </pc:sldChg>
      <pc:sldChg chg="addSp delSp modSp">
        <pc:chgData name="S Narayanaswamy" userId="a3b3ab1e172c16ad" providerId="Windows Live" clId="Web-{49D2ABC2-46C3-2506-B5C8-922FAD1660C9}" dt="2025-05-07T16:39:29.539" v="1055" actId="20577"/>
        <pc:sldMkLst>
          <pc:docMk/>
          <pc:sldMk cId="3473908926" sldId="296"/>
        </pc:sldMkLst>
        <pc:spChg chg="mod">
          <ac:chgData name="S Narayanaswamy" userId="a3b3ab1e172c16ad" providerId="Windows Live" clId="Web-{49D2ABC2-46C3-2506-B5C8-922FAD1660C9}" dt="2025-05-07T16:39:29.539" v="1055" actId="20577"/>
          <ac:spMkLst>
            <pc:docMk/>
            <pc:sldMk cId="3473908926" sldId="296"/>
            <ac:spMk id="3" creationId="{6D10477C-D579-98D3-C9C3-C109FF1FD7EC}"/>
          </ac:spMkLst>
        </pc:spChg>
        <pc:spChg chg="add mod">
          <ac:chgData name="S Narayanaswamy" userId="a3b3ab1e172c16ad" providerId="Windows Live" clId="Web-{49D2ABC2-46C3-2506-B5C8-922FAD1660C9}" dt="2025-05-07T16:38:50.569" v="1045" actId="1076"/>
          <ac:spMkLst>
            <pc:docMk/>
            <pc:sldMk cId="3473908926" sldId="296"/>
            <ac:spMk id="4" creationId="{D6CF2149-B189-B4D3-1EC4-48F26B468DAB}"/>
          </ac:spMkLst>
        </pc:spChg>
        <pc:spChg chg="add mod">
          <ac:chgData name="S Narayanaswamy" userId="a3b3ab1e172c16ad" providerId="Windows Live" clId="Web-{49D2ABC2-46C3-2506-B5C8-922FAD1660C9}" dt="2025-05-07T16:38:39.068" v="1043" actId="20577"/>
          <ac:spMkLst>
            <pc:docMk/>
            <pc:sldMk cId="3473908926" sldId="296"/>
            <ac:spMk id="5" creationId="{DB4AFC98-CE44-66F5-72BE-3E7E9E248F87}"/>
          </ac:spMkLst>
        </pc:spChg>
        <pc:spChg chg="add del mod">
          <ac:chgData name="S Narayanaswamy" userId="a3b3ab1e172c16ad" providerId="Windows Live" clId="Web-{49D2ABC2-46C3-2506-B5C8-922FAD1660C9}" dt="2025-05-07T16:37:47.582" v="1032"/>
          <ac:spMkLst>
            <pc:docMk/>
            <pc:sldMk cId="3473908926" sldId="296"/>
            <ac:spMk id="11" creationId="{BD477E76-0AB4-2FA2-D2AE-7133C39AC602}"/>
          </ac:spMkLst>
        </pc:spChg>
        <pc:grpChg chg="del">
          <ac:chgData name="S Narayanaswamy" userId="a3b3ab1e172c16ad" providerId="Windows Live" clId="Web-{49D2ABC2-46C3-2506-B5C8-922FAD1660C9}" dt="2025-05-07T07:19:59.461" v="321"/>
          <ac:grpSpMkLst>
            <pc:docMk/>
            <pc:sldMk cId="3473908926" sldId="296"/>
            <ac:grpSpMk id="9" creationId="{9A2D46B9-2EC7-7D4E-2093-C3A98F94903A}"/>
          </ac:grpSpMkLst>
        </pc:grpChg>
        <pc:picChg chg="add mod">
          <ac:chgData name="S Narayanaswamy" userId="a3b3ab1e172c16ad" providerId="Windows Live" clId="Web-{49D2ABC2-46C3-2506-B5C8-922FAD1660C9}" dt="2025-05-07T16:38:54.100" v="1047" actId="1076"/>
          <ac:picMkLst>
            <pc:docMk/>
            <pc:sldMk cId="3473908926" sldId="296"/>
            <ac:picMk id="2" creationId="{65227FAD-748A-9B33-17C8-FC3D69BAC6AC}"/>
          </ac:picMkLst>
        </pc:picChg>
      </pc:sldChg>
      <pc:sldChg chg="addSp delSp modSp ord">
        <pc:chgData name="S Narayanaswamy" userId="a3b3ab1e172c16ad" providerId="Windows Live" clId="Web-{49D2ABC2-46C3-2506-B5C8-922FAD1660C9}" dt="2025-05-07T18:56:05.181" v="2225"/>
        <pc:sldMkLst>
          <pc:docMk/>
          <pc:sldMk cId="1177869251" sldId="297"/>
        </pc:sldMkLst>
        <pc:spChg chg="mod">
          <ac:chgData name="S Narayanaswamy" userId="a3b3ab1e172c16ad" providerId="Windows Live" clId="Web-{49D2ABC2-46C3-2506-B5C8-922FAD1660C9}" dt="2025-05-07T16:04:33.025" v="769" actId="20577"/>
          <ac:spMkLst>
            <pc:docMk/>
            <pc:sldMk cId="1177869251" sldId="297"/>
            <ac:spMk id="3" creationId="{FC8ED0A0-7ADB-CFBF-6249-BF72A5E450AA}"/>
          </ac:spMkLst>
        </pc:spChg>
        <pc:spChg chg="add mod">
          <ac:chgData name="S Narayanaswamy" userId="a3b3ab1e172c16ad" providerId="Windows Live" clId="Web-{49D2ABC2-46C3-2506-B5C8-922FAD1660C9}" dt="2025-05-07T16:10:40.898" v="789" actId="20577"/>
          <ac:spMkLst>
            <pc:docMk/>
            <pc:sldMk cId="1177869251" sldId="297"/>
            <ac:spMk id="4" creationId="{CBDDD6FD-EAB9-32D1-2143-028AE47BD8E2}"/>
          </ac:spMkLst>
        </pc:spChg>
        <pc:picChg chg="add mod">
          <ac:chgData name="S Narayanaswamy" userId="a3b3ab1e172c16ad" providerId="Windows Live" clId="Web-{49D2ABC2-46C3-2506-B5C8-922FAD1660C9}" dt="2025-05-07T07:19:19.897" v="320" actId="14100"/>
          <ac:picMkLst>
            <pc:docMk/>
            <pc:sldMk cId="1177869251" sldId="297"/>
            <ac:picMk id="2" creationId="{EB0D3BE9-A541-1365-6EF7-2F5C55B84906}"/>
          </ac:picMkLst>
        </pc:picChg>
        <pc:picChg chg="del mod">
          <ac:chgData name="S Narayanaswamy" userId="a3b3ab1e172c16ad" providerId="Windows Live" clId="Web-{49D2ABC2-46C3-2506-B5C8-922FAD1660C9}" dt="2025-05-07T07:18:55.146" v="316"/>
          <ac:picMkLst>
            <pc:docMk/>
            <pc:sldMk cId="1177869251" sldId="297"/>
            <ac:picMk id="5" creationId="{7F28B3E1-E55C-7F1A-B95D-D4B62D07470F}"/>
          </ac:picMkLst>
        </pc:picChg>
      </pc:sldChg>
      <pc:sldChg chg="modSp ord">
        <pc:chgData name="S Narayanaswamy" userId="a3b3ab1e172c16ad" providerId="Windows Live" clId="Web-{49D2ABC2-46C3-2506-B5C8-922FAD1660C9}" dt="2025-05-07T18:56:33.838" v="2227"/>
        <pc:sldMkLst>
          <pc:docMk/>
          <pc:sldMk cId="1485328395" sldId="298"/>
        </pc:sldMkLst>
        <pc:spChg chg="mod">
          <ac:chgData name="S Narayanaswamy" userId="a3b3ab1e172c16ad" providerId="Windows Live" clId="Web-{49D2ABC2-46C3-2506-B5C8-922FAD1660C9}" dt="2025-05-07T15:57:18.212" v="673" actId="20577"/>
          <ac:spMkLst>
            <pc:docMk/>
            <pc:sldMk cId="1485328395" sldId="298"/>
            <ac:spMk id="3" creationId="{03BF1FE6-0F8A-98B0-087B-12ECB37794CF}"/>
          </ac:spMkLst>
        </pc:spChg>
        <pc:spChg chg="mod">
          <ac:chgData name="S Narayanaswamy" userId="a3b3ab1e172c16ad" providerId="Windows Live" clId="Web-{49D2ABC2-46C3-2506-B5C8-922FAD1660C9}" dt="2025-05-07T18:45:38.202" v="2207" actId="20577"/>
          <ac:spMkLst>
            <pc:docMk/>
            <pc:sldMk cId="1485328395" sldId="298"/>
            <ac:spMk id="8" creationId="{D4A2A4C1-A6C8-BFB0-BA85-7B741093C1C6}"/>
          </ac:spMkLst>
        </pc:spChg>
      </pc:sldChg>
      <pc:sldChg chg="addSp delSp modSp">
        <pc:chgData name="S Narayanaswamy" userId="a3b3ab1e172c16ad" providerId="Windows Live" clId="Web-{49D2ABC2-46C3-2506-B5C8-922FAD1660C9}" dt="2025-05-07T17:20:23.913" v="1490" actId="20577"/>
        <pc:sldMkLst>
          <pc:docMk/>
          <pc:sldMk cId="3253532772" sldId="299"/>
        </pc:sldMkLst>
        <pc:spChg chg="mod">
          <ac:chgData name="S Narayanaswamy" userId="a3b3ab1e172c16ad" providerId="Windows Live" clId="Web-{49D2ABC2-46C3-2506-B5C8-922FAD1660C9}" dt="2025-05-07T17:20:23.913" v="1490" actId="20577"/>
          <ac:spMkLst>
            <pc:docMk/>
            <pc:sldMk cId="3253532772" sldId="299"/>
            <ac:spMk id="3" creationId="{02E4E9AF-DE2D-59EE-41C8-2B9F6AD3B498}"/>
          </ac:spMkLst>
        </pc:spChg>
        <pc:picChg chg="add mod">
          <ac:chgData name="S Narayanaswamy" userId="a3b3ab1e172c16ad" providerId="Windows Live" clId="Web-{49D2ABC2-46C3-2506-B5C8-922FAD1660C9}" dt="2025-05-07T17:20:01.209" v="1487" actId="14100"/>
          <ac:picMkLst>
            <pc:docMk/>
            <pc:sldMk cId="3253532772" sldId="299"/>
            <ac:picMk id="2" creationId="{EE8D6E1C-80C6-E1F9-5F0A-102CC65C79F0}"/>
          </ac:picMkLst>
        </pc:picChg>
        <pc:picChg chg="del mod">
          <ac:chgData name="S Narayanaswamy" userId="a3b3ab1e172c16ad" providerId="Windows Live" clId="Web-{49D2ABC2-46C3-2506-B5C8-922FAD1660C9}" dt="2025-05-07T10:29:03.855" v="652"/>
          <ac:picMkLst>
            <pc:docMk/>
            <pc:sldMk cId="3253532772" sldId="299"/>
            <ac:picMk id="5" creationId="{AC982F64-BD5C-3198-F0F9-292957AE1E98}"/>
          </ac:picMkLst>
        </pc:picChg>
      </pc:sldChg>
      <pc:sldChg chg="addSp delSp modSp">
        <pc:chgData name="S Narayanaswamy" userId="a3b3ab1e172c16ad" providerId="Windows Live" clId="Web-{49D2ABC2-46C3-2506-B5C8-922FAD1660C9}" dt="2025-05-07T17:34:57.492" v="1679" actId="20577"/>
        <pc:sldMkLst>
          <pc:docMk/>
          <pc:sldMk cId="3983416984" sldId="300"/>
        </pc:sldMkLst>
        <pc:spChg chg="add mod">
          <ac:chgData name="S Narayanaswamy" userId="a3b3ab1e172c16ad" providerId="Windows Live" clId="Web-{49D2ABC2-46C3-2506-B5C8-922FAD1660C9}" dt="2025-05-07T17:32:39.955" v="1669" actId="20577"/>
          <ac:spMkLst>
            <pc:docMk/>
            <pc:sldMk cId="3983416984" sldId="300"/>
            <ac:spMk id="2" creationId="{38F60962-24EC-3623-EAC5-05D153EA6AEE}"/>
          </ac:spMkLst>
        </pc:spChg>
        <pc:spChg chg="mod">
          <ac:chgData name="S Narayanaswamy" userId="a3b3ab1e172c16ad" providerId="Windows Live" clId="Web-{49D2ABC2-46C3-2506-B5C8-922FAD1660C9}" dt="2025-05-07T17:34:57.492" v="1679" actId="20577"/>
          <ac:spMkLst>
            <pc:docMk/>
            <pc:sldMk cId="3983416984" sldId="300"/>
            <ac:spMk id="3" creationId="{660CE7AE-E2FD-7E34-AD45-3A1DF88A1150}"/>
          </ac:spMkLst>
        </pc:spChg>
        <pc:spChg chg="del mod">
          <ac:chgData name="S Narayanaswamy" userId="a3b3ab1e172c16ad" providerId="Windows Live" clId="Web-{49D2ABC2-46C3-2506-B5C8-922FAD1660C9}" dt="2025-05-07T17:34:20.162" v="1676"/>
          <ac:spMkLst>
            <pc:docMk/>
            <pc:sldMk cId="3983416984" sldId="300"/>
            <ac:spMk id="6" creationId="{495D4DFC-FA5E-A90C-7063-67BA53B6D999}"/>
          </ac:spMkLst>
        </pc:spChg>
        <pc:spChg chg="del mod">
          <ac:chgData name="S Narayanaswamy" userId="a3b3ab1e172c16ad" providerId="Windows Live" clId="Web-{49D2ABC2-46C3-2506-B5C8-922FAD1660C9}" dt="2025-05-07T17:21:41.228" v="1498"/>
          <ac:spMkLst>
            <pc:docMk/>
            <pc:sldMk cId="3983416984" sldId="300"/>
            <ac:spMk id="7" creationId="{3D20E7AD-183E-1AD9-3F0E-56D5ABCC0EDE}"/>
          </ac:spMkLst>
        </pc:spChg>
        <pc:picChg chg="mod">
          <ac:chgData name="S Narayanaswamy" userId="a3b3ab1e172c16ad" providerId="Windows Live" clId="Web-{49D2ABC2-46C3-2506-B5C8-922FAD1660C9}" dt="2025-05-07T17:28:39.509" v="1646" actId="14100"/>
          <ac:picMkLst>
            <pc:docMk/>
            <pc:sldMk cId="3983416984" sldId="300"/>
            <ac:picMk id="5" creationId="{1499FE3A-BAA0-9F44-2C61-15DABA36B5DF}"/>
          </ac:picMkLst>
        </pc:picChg>
      </pc:sldChg>
      <pc:sldChg chg="del">
        <pc:chgData name="S Narayanaswamy" userId="a3b3ab1e172c16ad" providerId="Windows Live" clId="Web-{49D2ABC2-46C3-2506-B5C8-922FAD1660C9}" dt="2025-05-07T17:42:53.885" v="1790"/>
        <pc:sldMkLst>
          <pc:docMk/>
          <pc:sldMk cId="1029149859" sldId="301"/>
        </pc:sldMkLst>
      </pc:sldChg>
      <pc:sldChg chg="del">
        <pc:chgData name="S Narayanaswamy" userId="a3b3ab1e172c16ad" providerId="Windows Live" clId="Web-{49D2ABC2-46C3-2506-B5C8-922FAD1660C9}" dt="2025-05-07T18:10:50.122" v="2062"/>
        <pc:sldMkLst>
          <pc:docMk/>
          <pc:sldMk cId="870435291" sldId="304"/>
        </pc:sldMkLst>
      </pc:sldChg>
      <pc:sldChg chg="del">
        <pc:chgData name="S Narayanaswamy" userId="a3b3ab1e172c16ad" providerId="Windows Live" clId="Web-{49D2ABC2-46C3-2506-B5C8-922FAD1660C9}" dt="2025-05-07T18:10:37.981" v="2061"/>
        <pc:sldMkLst>
          <pc:docMk/>
          <pc:sldMk cId="635848243" sldId="305"/>
        </pc:sldMkLst>
      </pc:sldChg>
      <pc:sldChg chg="del">
        <pc:chgData name="S Narayanaswamy" userId="a3b3ab1e172c16ad" providerId="Windows Live" clId="Web-{49D2ABC2-46C3-2506-B5C8-922FAD1660C9}" dt="2025-05-07T17:43:17.168" v="1791"/>
        <pc:sldMkLst>
          <pc:docMk/>
          <pc:sldMk cId="3643573017" sldId="306"/>
        </pc:sldMkLst>
      </pc:sldChg>
      <pc:sldChg chg="modSp">
        <pc:chgData name="S Narayanaswamy" userId="a3b3ab1e172c16ad" providerId="Windows Live" clId="Web-{49D2ABC2-46C3-2506-B5C8-922FAD1660C9}" dt="2025-05-07T18:18:40.580" v="2111" actId="20577"/>
        <pc:sldMkLst>
          <pc:docMk/>
          <pc:sldMk cId="2270301357" sldId="307"/>
        </pc:sldMkLst>
        <pc:spChg chg="mod">
          <ac:chgData name="S Narayanaswamy" userId="a3b3ab1e172c16ad" providerId="Windows Live" clId="Web-{49D2ABC2-46C3-2506-B5C8-922FAD1660C9}" dt="2025-05-07T18:18:40.580" v="2111" actId="20577"/>
          <ac:spMkLst>
            <pc:docMk/>
            <pc:sldMk cId="2270301357" sldId="307"/>
            <ac:spMk id="3" creationId="{F3354471-2AAA-A7F5-1E88-76B0C0544172}"/>
          </ac:spMkLst>
        </pc:spChg>
      </pc:sldChg>
      <pc:sldChg chg="del">
        <pc:chgData name="S Narayanaswamy" userId="a3b3ab1e172c16ad" providerId="Windows Live" clId="Web-{49D2ABC2-46C3-2506-B5C8-922FAD1660C9}" dt="2025-05-07T17:43:47.231" v="1792"/>
        <pc:sldMkLst>
          <pc:docMk/>
          <pc:sldMk cId="378945862" sldId="311"/>
        </pc:sldMkLst>
      </pc:sldChg>
      <pc:sldChg chg="addSp delSp modSp new ord">
        <pc:chgData name="S Narayanaswamy" userId="a3b3ab1e172c16ad" providerId="Windows Live" clId="Web-{49D2ABC2-46C3-2506-B5C8-922FAD1660C9}" dt="2025-05-07T18:55:11.491" v="2221"/>
        <pc:sldMkLst>
          <pc:docMk/>
          <pc:sldMk cId="1332391309" sldId="313"/>
        </pc:sldMkLst>
        <pc:spChg chg="del">
          <ac:chgData name="S Narayanaswamy" userId="a3b3ab1e172c16ad" providerId="Windows Live" clId="Web-{49D2ABC2-46C3-2506-B5C8-922FAD1660C9}" dt="2025-05-07T09:51:53.749" v="431"/>
          <ac:spMkLst>
            <pc:docMk/>
            <pc:sldMk cId="1332391309" sldId="313"/>
            <ac:spMk id="2" creationId="{44D8106D-79FF-C19D-E37A-1AC95E8B3D6B}"/>
          </ac:spMkLst>
        </pc:spChg>
        <pc:spChg chg="add del mod">
          <ac:chgData name="S Narayanaswamy" userId="a3b3ab1e172c16ad" providerId="Windows Live" clId="Web-{49D2ABC2-46C3-2506-B5C8-922FAD1660C9}" dt="2025-05-07T16:14:32.578" v="828"/>
          <ac:spMkLst>
            <pc:docMk/>
            <pc:sldMk cId="1332391309" sldId="313"/>
            <ac:spMk id="3" creationId="{7236D426-22C6-7E62-EF74-23C7058082D5}"/>
          </ac:spMkLst>
        </pc:spChg>
        <pc:spChg chg="del mod">
          <ac:chgData name="S Narayanaswamy" userId="a3b3ab1e172c16ad" providerId="Windows Live" clId="Web-{49D2ABC2-46C3-2506-B5C8-922FAD1660C9}" dt="2025-05-07T09:52:28.642" v="435"/>
          <ac:spMkLst>
            <pc:docMk/>
            <pc:sldMk cId="1332391309" sldId="313"/>
            <ac:spMk id="3" creationId="{EC268BB9-CAF8-504F-64FE-A195D3593EF3}"/>
          </ac:spMkLst>
        </pc:spChg>
        <pc:spChg chg="add">
          <ac:chgData name="S Narayanaswamy" userId="a3b3ab1e172c16ad" providerId="Windows Live" clId="Web-{49D2ABC2-46C3-2506-B5C8-922FAD1660C9}" dt="2025-05-07T09:54:59.164" v="456"/>
          <ac:spMkLst>
            <pc:docMk/>
            <pc:sldMk cId="1332391309" sldId="313"/>
            <ac:spMk id="5" creationId="{71B3670F-4C88-737F-B829-D69BE720345C}"/>
          </ac:spMkLst>
        </pc:spChg>
        <pc:spChg chg="add del mod">
          <ac:chgData name="S Narayanaswamy" userId="a3b3ab1e172c16ad" providerId="Windows Live" clId="Web-{49D2ABC2-46C3-2506-B5C8-922FAD1660C9}" dt="2025-05-07T09:57:46.827" v="520"/>
          <ac:spMkLst>
            <pc:docMk/>
            <pc:sldMk cId="1332391309" sldId="313"/>
            <ac:spMk id="6" creationId="{A7B90513-5BB9-B7DF-0E00-F1F840E68137}"/>
          </ac:spMkLst>
        </pc:spChg>
        <pc:spChg chg="add del mod">
          <ac:chgData name="S Narayanaswamy" userId="a3b3ab1e172c16ad" providerId="Windows Live" clId="Web-{49D2ABC2-46C3-2506-B5C8-922FAD1660C9}" dt="2025-05-07T09:57:32.795" v="512"/>
          <ac:spMkLst>
            <pc:docMk/>
            <pc:sldMk cId="1332391309" sldId="313"/>
            <ac:spMk id="7" creationId="{8A6A3B86-FDAA-93A2-14B5-F0CD96F0EEB8}"/>
          </ac:spMkLst>
        </pc:spChg>
        <pc:spChg chg="add del mod">
          <ac:chgData name="S Narayanaswamy" userId="a3b3ab1e172c16ad" providerId="Windows Live" clId="Web-{49D2ABC2-46C3-2506-B5C8-922FAD1660C9}" dt="2025-05-07T18:55:11.491" v="2221"/>
          <ac:spMkLst>
            <pc:docMk/>
            <pc:sldMk cId="1332391309" sldId="313"/>
            <ac:spMk id="7" creationId="{F47E9B06-A97B-42C3-C652-A96314F7D9F2}"/>
          </ac:spMkLst>
        </pc:spChg>
        <pc:spChg chg="add mod">
          <ac:chgData name="S Narayanaswamy" userId="a3b3ab1e172c16ad" providerId="Windows Live" clId="Web-{49D2ABC2-46C3-2506-B5C8-922FAD1660C9}" dt="2025-05-07T10:12:30.600" v="642" actId="1076"/>
          <ac:spMkLst>
            <pc:docMk/>
            <pc:sldMk cId="1332391309" sldId="313"/>
            <ac:spMk id="8" creationId="{B6C70401-5233-09A5-A8B2-2140FA49BD8D}"/>
          </ac:spMkLst>
        </pc:spChg>
        <pc:picChg chg="add del mod ord">
          <ac:chgData name="S Narayanaswamy" userId="a3b3ab1e172c16ad" providerId="Windows Live" clId="Web-{49D2ABC2-46C3-2506-B5C8-922FAD1660C9}" dt="2025-05-07T16:14:20.125" v="827"/>
          <ac:picMkLst>
            <pc:docMk/>
            <pc:sldMk cId="1332391309" sldId="313"/>
            <ac:picMk id="4" creationId="{B9FCFF1A-BABA-041A-2667-F9985A22E5BB}"/>
          </ac:picMkLst>
        </pc:picChg>
        <pc:picChg chg="add mod ord">
          <ac:chgData name="S Narayanaswamy" userId="a3b3ab1e172c16ad" providerId="Windows Live" clId="Web-{49D2ABC2-46C3-2506-B5C8-922FAD1660C9}" dt="2025-05-07T16:14:47.485" v="831" actId="14100"/>
          <ac:picMkLst>
            <pc:docMk/>
            <pc:sldMk cId="1332391309" sldId="313"/>
            <ac:picMk id="6" creationId="{B680FB42-D5D0-981A-E2A2-BACC6AAF669C}"/>
          </ac:picMkLst>
        </pc:picChg>
      </pc:sldChg>
      <pc:sldChg chg="addSp delSp modSp new del ord">
        <pc:chgData name="S Narayanaswamy" userId="a3b3ab1e172c16ad" providerId="Windows Live" clId="Web-{49D2ABC2-46C3-2506-B5C8-922FAD1660C9}" dt="2025-05-07T16:36:31.329" v="1024"/>
        <pc:sldMkLst>
          <pc:docMk/>
          <pc:sldMk cId="2914672009" sldId="314"/>
        </pc:sldMkLst>
        <pc:spChg chg="del">
          <ac:chgData name="S Narayanaswamy" userId="a3b3ab1e172c16ad" providerId="Windows Live" clId="Web-{49D2ABC2-46C3-2506-B5C8-922FAD1660C9}" dt="2025-05-07T09:52:33.704" v="436"/>
          <ac:spMkLst>
            <pc:docMk/>
            <pc:sldMk cId="2914672009" sldId="314"/>
            <ac:spMk id="2" creationId="{2DB5E2CA-2C07-D2A2-C3FD-9AB2B2A9742C}"/>
          </ac:spMkLst>
        </pc:spChg>
        <pc:spChg chg="del mod">
          <ac:chgData name="S Narayanaswamy" userId="a3b3ab1e172c16ad" providerId="Windows Live" clId="Web-{49D2ABC2-46C3-2506-B5C8-922FAD1660C9}" dt="2025-05-07T09:52:54.674" v="440"/>
          <ac:spMkLst>
            <pc:docMk/>
            <pc:sldMk cId="2914672009" sldId="314"/>
            <ac:spMk id="3" creationId="{E9EC2BF0-C797-1C92-3411-35B9BEC6BC03}"/>
          </ac:spMkLst>
        </pc:spChg>
        <pc:spChg chg="add mod">
          <ac:chgData name="S Narayanaswamy" userId="a3b3ab1e172c16ad" providerId="Windows Live" clId="Web-{49D2ABC2-46C3-2506-B5C8-922FAD1660C9}" dt="2025-05-07T10:13:10.383" v="651" actId="20577"/>
          <ac:spMkLst>
            <pc:docMk/>
            <pc:sldMk cId="2914672009" sldId="314"/>
            <ac:spMk id="5" creationId="{F139E2A7-5162-D09A-C242-C3887DC25999}"/>
          </ac:spMkLst>
        </pc:spChg>
        <pc:picChg chg="add mod ord">
          <ac:chgData name="S Narayanaswamy" userId="a3b3ab1e172c16ad" providerId="Windows Live" clId="Web-{49D2ABC2-46C3-2506-B5C8-922FAD1660C9}" dt="2025-05-07T10:05:03.003" v="595" actId="1076"/>
          <ac:picMkLst>
            <pc:docMk/>
            <pc:sldMk cId="2914672009" sldId="314"/>
            <ac:picMk id="4" creationId="{F897A837-89CE-5614-C73D-142E86F15BE8}"/>
          </ac:picMkLst>
        </pc:picChg>
      </pc:sldChg>
      <pc:sldChg chg="addSp delSp modSp add ord replId">
        <pc:chgData name="S Narayanaswamy" userId="a3b3ab1e172c16ad" providerId="Windows Live" clId="Web-{49D2ABC2-46C3-2506-B5C8-922FAD1660C9}" dt="2025-05-07T18:58:50.515" v="2228"/>
        <pc:sldMkLst>
          <pc:docMk/>
          <pc:sldMk cId="3479197294" sldId="315"/>
        </pc:sldMkLst>
        <pc:spChg chg="add del mod">
          <ac:chgData name="S Narayanaswamy" userId="a3b3ab1e172c16ad" providerId="Windows Live" clId="Web-{49D2ABC2-46C3-2506-B5C8-922FAD1660C9}" dt="2025-05-07T16:25:15.867" v="984"/>
          <ac:spMkLst>
            <pc:docMk/>
            <pc:sldMk cId="3479197294" sldId="315"/>
            <ac:spMk id="3" creationId="{425813E2-22BB-B753-5F90-AD806AB8A794}"/>
          </ac:spMkLst>
        </pc:spChg>
        <pc:spChg chg="del mod">
          <ac:chgData name="S Narayanaswamy" userId="a3b3ab1e172c16ad" providerId="Windows Live" clId="Web-{49D2ABC2-46C3-2506-B5C8-922FAD1660C9}" dt="2025-05-07T18:58:50.515" v="2228"/>
          <ac:spMkLst>
            <pc:docMk/>
            <pc:sldMk cId="3479197294" sldId="315"/>
            <ac:spMk id="7" creationId="{5F0F08D2-3539-73A3-A1FF-EF92BD602699}"/>
          </ac:spMkLst>
        </pc:spChg>
        <pc:spChg chg="mod">
          <ac:chgData name="S Narayanaswamy" userId="a3b3ab1e172c16ad" providerId="Windows Live" clId="Web-{49D2ABC2-46C3-2506-B5C8-922FAD1660C9}" dt="2025-05-07T16:24:51.726" v="981" actId="20577"/>
          <ac:spMkLst>
            <pc:docMk/>
            <pc:sldMk cId="3479197294" sldId="315"/>
            <ac:spMk id="8" creationId="{9C40AE2B-6FFB-5B81-06F8-E79F2B0FB884}"/>
          </ac:spMkLst>
        </pc:spChg>
        <pc:picChg chg="add mod ord">
          <ac:chgData name="S Narayanaswamy" userId="a3b3ab1e172c16ad" providerId="Windows Live" clId="Web-{49D2ABC2-46C3-2506-B5C8-922FAD1660C9}" dt="2025-05-07T16:35:49.687" v="1023" actId="1076"/>
          <ac:picMkLst>
            <pc:docMk/>
            <pc:sldMk cId="3479197294" sldId="315"/>
            <ac:picMk id="4" creationId="{60C2C7A3-2C89-0351-29A4-1DADE33A4DD3}"/>
          </ac:picMkLst>
        </pc:picChg>
        <pc:picChg chg="del">
          <ac:chgData name="S Narayanaswamy" userId="a3b3ab1e172c16ad" providerId="Windows Live" clId="Web-{49D2ABC2-46C3-2506-B5C8-922FAD1660C9}" dt="2025-05-07T16:24:54.570" v="982"/>
          <ac:picMkLst>
            <pc:docMk/>
            <pc:sldMk cId="3479197294" sldId="315"/>
            <ac:picMk id="6" creationId="{755A7D59-C065-82DD-B362-6B4B8E195A94}"/>
          </ac:picMkLst>
        </pc:picChg>
      </pc:sldChg>
      <pc:sldChg chg="addSp delSp modSp new ord">
        <pc:chgData name="S Narayanaswamy" userId="a3b3ab1e172c16ad" providerId="Windows Live" clId="Web-{49D2ABC2-46C3-2506-B5C8-922FAD1660C9}" dt="2025-05-07T18:55:00.225" v="2220"/>
        <pc:sldMkLst>
          <pc:docMk/>
          <pc:sldMk cId="822487309" sldId="316"/>
        </pc:sldMkLst>
        <pc:spChg chg="del">
          <ac:chgData name="S Narayanaswamy" userId="a3b3ab1e172c16ad" providerId="Windows Live" clId="Web-{49D2ABC2-46C3-2506-B5C8-922FAD1660C9}" dt="2025-05-07T16:41:26.668" v="1057"/>
          <ac:spMkLst>
            <pc:docMk/>
            <pc:sldMk cId="822487309" sldId="316"/>
            <ac:spMk id="2" creationId="{B02E0ADB-0FD0-9FA5-EBA5-5ADD39BE0668}"/>
          </ac:spMkLst>
        </pc:spChg>
        <pc:spChg chg="mod">
          <ac:chgData name="S Narayanaswamy" userId="a3b3ab1e172c16ad" providerId="Windows Live" clId="Web-{49D2ABC2-46C3-2506-B5C8-922FAD1660C9}" dt="2025-05-07T16:43:24.704" v="1073" actId="20577"/>
          <ac:spMkLst>
            <pc:docMk/>
            <pc:sldMk cId="822487309" sldId="316"/>
            <ac:spMk id="3" creationId="{A854911F-AB53-3A4F-495F-C7E3070340B0}"/>
          </ac:spMkLst>
        </pc:spChg>
        <pc:spChg chg="add mod">
          <ac:chgData name="S Narayanaswamy" userId="a3b3ab1e172c16ad" providerId="Windows Live" clId="Web-{49D2ABC2-46C3-2506-B5C8-922FAD1660C9}" dt="2025-05-07T16:46:19.929" v="1114" actId="20577"/>
          <ac:spMkLst>
            <pc:docMk/>
            <pc:sldMk cId="822487309" sldId="316"/>
            <ac:spMk id="5" creationId="{6204136E-92D8-BC42-A226-9980DE2074DF}"/>
          </ac:spMkLst>
        </pc:spChg>
        <pc:picChg chg="add mod">
          <ac:chgData name="S Narayanaswamy" userId="a3b3ab1e172c16ad" providerId="Windows Live" clId="Web-{49D2ABC2-46C3-2506-B5C8-922FAD1660C9}" dt="2025-05-07T16:44:03.705" v="1079" actId="1076"/>
          <ac:picMkLst>
            <pc:docMk/>
            <pc:sldMk cId="822487309" sldId="316"/>
            <ac:picMk id="4" creationId="{2641D46E-652E-18A0-F925-8E13ACC37441}"/>
          </ac:picMkLst>
        </pc:picChg>
      </pc:sldChg>
      <pc:sldChg chg="addSp modSp add ord replId">
        <pc:chgData name="S Narayanaswamy" userId="a3b3ab1e172c16ad" providerId="Windows Live" clId="Web-{49D2ABC2-46C3-2506-B5C8-922FAD1660C9}" dt="2025-05-07T18:42:22.335" v="2179"/>
        <pc:sldMkLst>
          <pc:docMk/>
          <pc:sldMk cId="2030919880" sldId="317"/>
        </pc:sldMkLst>
        <pc:spChg chg="add mod">
          <ac:chgData name="S Narayanaswamy" userId="a3b3ab1e172c16ad" providerId="Windows Live" clId="Web-{49D2ABC2-46C3-2506-B5C8-922FAD1660C9}" dt="2025-05-07T16:52:28.787" v="1165" actId="14100"/>
          <ac:spMkLst>
            <pc:docMk/>
            <pc:sldMk cId="2030919880" sldId="317"/>
            <ac:spMk id="2" creationId="{A1F1FE7F-FAE5-E114-88FF-0764D9C1DC90}"/>
          </ac:spMkLst>
        </pc:spChg>
        <pc:spChg chg="mod">
          <ac:chgData name="S Narayanaswamy" userId="a3b3ab1e172c16ad" providerId="Windows Live" clId="Web-{49D2ABC2-46C3-2506-B5C8-922FAD1660C9}" dt="2025-05-07T16:48:42.170" v="1116" actId="14100"/>
          <ac:spMkLst>
            <pc:docMk/>
            <pc:sldMk cId="2030919880" sldId="317"/>
            <ac:spMk id="3" creationId="{FA3D4116-221B-24F6-1AB4-ED9BABB07AE5}"/>
          </ac:spMkLst>
        </pc:spChg>
        <pc:spChg chg="add mod">
          <ac:chgData name="S Narayanaswamy" userId="a3b3ab1e172c16ad" providerId="Windows Live" clId="Web-{49D2ABC2-46C3-2506-B5C8-922FAD1660C9}" dt="2025-05-07T16:57:44.018" v="1222" actId="20577"/>
          <ac:spMkLst>
            <pc:docMk/>
            <pc:sldMk cId="2030919880" sldId="317"/>
            <ac:spMk id="7" creationId="{85C89BFB-0756-BE03-046C-5CCC29E8A678}"/>
          </ac:spMkLst>
        </pc:spChg>
        <pc:picChg chg="mod">
          <ac:chgData name="S Narayanaswamy" userId="a3b3ab1e172c16ad" providerId="Windows Live" clId="Web-{49D2ABC2-46C3-2506-B5C8-922FAD1660C9}" dt="2025-05-07T16:53:42.540" v="1171" actId="14100"/>
          <ac:picMkLst>
            <pc:docMk/>
            <pc:sldMk cId="2030919880" sldId="317"/>
            <ac:picMk id="4" creationId="{3A04EB24-1FDE-3EEA-B37D-A71E56343D0A}"/>
          </ac:picMkLst>
        </pc:picChg>
        <pc:picChg chg="add mod">
          <ac:chgData name="S Narayanaswamy" userId="a3b3ab1e172c16ad" providerId="Windows Live" clId="Web-{49D2ABC2-46C3-2506-B5C8-922FAD1660C9}" dt="2025-05-07T16:54:08.385" v="1173" actId="1076"/>
          <ac:picMkLst>
            <pc:docMk/>
            <pc:sldMk cId="2030919880" sldId="317"/>
            <ac:picMk id="6" creationId="{4DC91D47-1751-F2D7-76CB-6EC551B9B4D5}"/>
          </ac:picMkLst>
        </pc:picChg>
      </pc:sldChg>
      <pc:sldChg chg="delSp modSp new">
        <pc:chgData name="S Narayanaswamy" userId="a3b3ab1e172c16ad" providerId="Windows Live" clId="Web-{49D2ABC2-46C3-2506-B5C8-922FAD1660C9}" dt="2025-05-07T17:04:01.531" v="1303" actId="20577"/>
        <pc:sldMkLst>
          <pc:docMk/>
          <pc:sldMk cId="4039582302" sldId="318"/>
        </pc:sldMkLst>
        <pc:spChg chg="del">
          <ac:chgData name="S Narayanaswamy" userId="a3b3ab1e172c16ad" providerId="Windows Live" clId="Web-{49D2ABC2-46C3-2506-B5C8-922FAD1660C9}" dt="2025-05-07T16:59:20.380" v="1224"/>
          <ac:spMkLst>
            <pc:docMk/>
            <pc:sldMk cId="4039582302" sldId="318"/>
            <ac:spMk id="2" creationId="{019813CE-9C2D-5411-99DA-C008AC9D98C1}"/>
          </ac:spMkLst>
        </pc:spChg>
        <pc:spChg chg="mod">
          <ac:chgData name="S Narayanaswamy" userId="a3b3ab1e172c16ad" providerId="Windows Live" clId="Web-{49D2ABC2-46C3-2506-B5C8-922FAD1660C9}" dt="2025-05-07T17:04:01.531" v="1303" actId="20577"/>
          <ac:spMkLst>
            <pc:docMk/>
            <pc:sldMk cId="4039582302" sldId="318"/>
            <ac:spMk id="3" creationId="{1EE57B50-49D7-3480-99CE-3FA4FFF505EB}"/>
          </ac:spMkLst>
        </pc:spChg>
      </pc:sldChg>
      <pc:sldChg chg="addSp delSp modSp add del replId">
        <pc:chgData name="S Narayanaswamy" userId="a3b3ab1e172c16ad" providerId="Windows Live" clId="Web-{49D2ABC2-46C3-2506-B5C8-922FAD1660C9}" dt="2025-05-07T17:35:14.289" v="1681"/>
        <pc:sldMkLst>
          <pc:docMk/>
          <pc:sldMk cId="2001435104" sldId="319"/>
        </pc:sldMkLst>
        <pc:spChg chg="mod">
          <ac:chgData name="S Narayanaswamy" userId="a3b3ab1e172c16ad" providerId="Windows Live" clId="Web-{49D2ABC2-46C3-2506-B5C8-922FAD1660C9}" dt="2025-05-07T17:33:17.238" v="1672" actId="20577"/>
          <ac:spMkLst>
            <pc:docMk/>
            <pc:sldMk cId="2001435104" sldId="319"/>
            <ac:spMk id="2" creationId="{EB1D3744-80EB-B000-5C56-06BFCE36B207}"/>
          </ac:spMkLst>
        </pc:spChg>
        <pc:spChg chg="mod">
          <ac:chgData name="S Narayanaswamy" userId="a3b3ab1e172c16ad" providerId="Windows Live" clId="Web-{49D2ABC2-46C3-2506-B5C8-922FAD1660C9}" dt="2025-05-07T17:33:46.911" v="1673" actId="14100"/>
          <ac:spMkLst>
            <pc:docMk/>
            <pc:sldMk cId="2001435104" sldId="319"/>
            <ac:spMk id="3" creationId="{CD2F32A3-ACE9-6693-3220-830476014FD4}"/>
          </ac:spMkLst>
        </pc:spChg>
        <pc:spChg chg="del mod">
          <ac:chgData name="S Narayanaswamy" userId="a3b3ab1e172c16ad" providerId="Windows Live" clId="Web-{49D2ABC2-46C3-2506-B5C8-922FAD1660C9}" dt="2025-05-07T17:30:32.920" v="1657"/>
          <ac:spMkLst>
            <pc:docMk/>
            <pc:sldMk cId="2001435104" sldId="319"/>
            <ac:spMk id="6" creationId="{63455B37-8A30-D453-A4FC-3D9FDE2AF942}"/>
          </ac:spMkLst>
        </pc:spChg>
        <pc:picChg chg="add mod">
          <ac:chgData name="S Narayanaswamy" userId="a3b3ab1e172c16ad" providerId="Windows Live" clId="Web-{49D2ABC2-46C3-2506-B5C8-922FAD1660C9}" dt="2025-05-07T17:30:41.154" v="1658" actId="1076"/>
          <ac:picMkLst>
            <pc:docMk/>
            <pc:sldMk cId="2001435104" sldId="319"/>
            <ac:picMk id="7" creationId="{3D68CA51-41CB-914E-5B36-6F73E74AC25D}"/>
          </ac:picMkLst>
        </pc:picChg>
      </pc:sldChg>
      <pc:sldChg chg="addSp delSp modSp add replId">
        <pc:chgData name="S Narayanaswamy" userId="a3b3ab1e172c16ad" providerId="Windows Live" clId="Web-{49D2ABC2-46C3-2506-B5C8-922FAD1660C9}" dt="2025-05-07T19:00:45.832" v="2231" actId="20577"/>
        <pc:sldMkLst>
          <pc:docMk/>
          <pc:sldMk cId="2588967369" sldId="320"/>
        </pc:sldMkLst>
        <pc:spChg chg="mod">
          <ac:chgData name="S Narayanaswamy" userId="a3b3ab1e172c16ad" providerId="Windows Live" clId="Web-{49D2ABC2-46C3-2506-B5C8-922FAD1660C9}" dt="2025-05-07T19:00:45.832" v="2231" actId="20577"/>
          <ac:spMkLst>
            <pc:docMk/>
            <pc:sldMk cId="2588967369" sldId="320"/>
            <ac:spMk id="2" creationId="{0F64AEF1-9E19-DEAF-3235-C834B08182F1}"/>
          </ac:spMkLst>
        </pc:spChg>
        <pc:spChg chg="mod">
          <ac:chgData name="S Narayanaswamy" userId="a3b3ab1e172c16ad" providerId="Windows Live" clId="Web-{49D2ABC2-46C3-2506-B5C8-922FAD1660C9}" dt="2025-05-07T17:47:26.020" v="1825" actId="20577"/>
          <ac:spMkLst>
            <pc:docMk/>
            <pc:sldMk cId="2588967369" sldId="320"/>
            <ac:spMk id="3" creationId="{F7345835-F399-4F04-2141-819AD67A3610}"/>
          </ac:spMkLst>
        </pc:spChg>
        <pc:spChg chg="del">
          <ac:chgData name="S Narayanaswamy" userId="a3b3ab1e172c16ad" providerId="Windows Live" clId="Web-{49D2ABC2-46C3-2506-B5C8-922FAD1660C9}" dt="2025-05-07T17:34:47.476" v="1677"/>
          <ac:spMkLst>
            <pc:docMk/>
            <pc:sldMk cId="2588967369" sldId="320"/>
            <ac:spMk id="6" creationId="{44B22BE7-D922-D85D-91FA-AA22EA0CDB1F}"/>
          </ac:spMkLst>
        </pc:spChg>
        <pc:spChg chg="add mod">
          <ac:chgData name="S Narayanaswamy" userId="a3b3ab1e172c16ad" providerId="Windows Live" clId="Web-{49D2ABC2-46C3-2506-B5C8-922FAD1660C9}" dt="2025-05-07T17:42:29.525" v="1789" actId="20577"/>
          <ac:spMkLst>
            <pc:docMk/>
            <pc:sldMk cId="2588967369" sldId="320"/>
            <ac:spMk id="8" creationId="{6916B18C-7077-8FD0-8AC8-9841A47D1D50}"/>
          </ac:spMkLst>
        </pc:spChg>
        <pc:picChg chg="mod">
          <ac:chgData name="S Narayanaswamy" userId="a3b3ab1e172c16ad" providerId="Windows Live" clId="Web-{49D2ABC2-46C3-2506-B5C8-922FAD1660C9}" dt="2025-05-07T18:22:24.416" v="2113" actId="1076"/>
          <ac:picMkLst>
            <pc:docMk/>
            <pc:sldMk cId="2588967369" sldId="320"/>
            <ac:picMk id="5" creationId="{6CF5CB04-56F7-7FF3-6D07-5B21C5D38F3A}"/>
          </ac:picMkLst>
        </pc:picChg>
        <pc:picChg chg="add">
          <ac:chgData name="S Narayanaswamy" userId="a3b3ab1e172c16ad" providerId="Windows Live" clId="Web-{49D2ABC2-46C3-2506-B5C8-922FAD1660C9}" dt="2025-05-07T17:34:49.413" v="1678"/>
          <ac:picMkLst>
            <pc:docMk/>
            <pc:sldMk cId="2588967369" sldId="320"/>
            <ac:picMk id="7" creationId="{4755A7C7-34EE-DA65-7C76-9F9A27C67C6D}"/>
          </ac:picMkLst>
        </pc:picChg>
      </pc:sldChg>
      <pc:sldChg chg="addSp delSp modSp new">
        <pc:chgData name="S Narayanaswamy" userId="a3b3ab1e172c16ad" providerId="Windows Live" clId="Web-{49D2ABC2-46C3-2506-B5C8-922FAD1660C9}" dt="2025-05-07T19:14:04.002" v="2301" actId="1076"/>
        <pc:sldMkLst>
          <pc:docMk/>
          <pc:sldMk cId="396649965" sldId="321"/>
        </pc:sldMkLst>
        <pc:spChg chg="del">
          <ac:chgData name="S Narayanaswamy" userId="a3b3ab1e172c16ad" providerId="Windows Live" clId="Web-{49D2ABC2-46C3-2506-B5C8-922FAD1660C9}" dt="2025-05-07T17:44:06.591" v="1794"/>
          <ac:spMkLst>
            <pc:docMk/>
            <pc:sldMk cId="396649965" sldId="321"/>
            <ac:spMk id="2" creationId="{018530E2-83FE-1E0C-6F15-DC7DEBD23A51}"/>
          </ac:spMkLst>
        </pc:spChg>
        <pc:spChg chg="mod">
          <ac:chgData name="S Narayanaswamy" userId="a3b3ab1e172c16ad" providerId="Windows Live" clId="Web-{49D2ABC2-46C3-2506-B5C8-922FAD1660C9}" dt="2025-05-07T17:51:05.481" v="1855" actId="20577"/>
          <ac:spMkLst>
            <pc:docMk/>
            <pc:sldMk cId="396649965" sldId="321"/>
            <ac:spMk id="3" creationId="{AD3E12E8-9B64-8D33-E18C-B45C8B0FB9A1}"/>
          </ac:spMkLst>
        </pc:spChg>
        <pc:spChg chg="add mod">
          <ac:chgData name="S Narayanaswamy" userId="a3b3ab1e172c16ad" providerId="Windows Live" clId="Web-{49D2ABC2-46C3-2506-B5C8-922FAD1660C9}" dt="2025-05-07T18:10:33.684" v="2060" actId="1076"/>
          <ac:spMkLst>
            <pc:docMk/>
            <pc:sldMk cId="396649965" sldId="321"/>
            <ac:spMk id="6" creationId="{FF8EE12D-AB7D-9752-BCCC-C53DEDD1D1C7}"/>
          </ac:spMkLst>
        </pc:spChg>
        <pc:picChg chg="add del mod">
          <ac:chgData name="S Narayanaswamy" userId="a3b3ab1e172c16ad" providerId="Windows Live" clId="Web-{49D2ABC2-46C3-2506-B5C8-922FAD1660C9}" dt="2025-05-07T17:52:08.218" v="1859"/>
          <ac:picMkLst>
            <pc:docMk/>
            <pc:sldMk cId="396649965" sldId="321"/>
            <ac:picMk id="4" creationId="{5745068A-E921-08D6-679D-637750B1EDAC}"/>
          </ac:picMkLst>
        </pc:picChg>
        <pc:picChg chg="add del mod modCrop">
          <ac:chgData name="S Narayanaswamy" userId="a3b3ab1e172c16ad" providerId="Windows Live" clId="Web-{49D2ABC2-46C3-2506-B5C8-922FAD1660C9}" dt="2025-05-07T19:13:06.453" v="2291"/>
          <ac:picMkLst>
            <pc:docMk/>
            <pc:sldMk cId="396649965" sldId="321"/>
            <ac:picMk id="5" creationId="{D80924C5-060F-B323-E361-2F3A5C6239AE}"/>
          </ac:picMkLst>
        </pc:picChg>
        <pc:picChg chg="add del mod">
          <ac:chgData name="S Narayanaswamy" userId="a3b3ab1e172c16ad" providerId="Windows Live" clId="Web-{49D2ABC2-46C3-2506-B5C8-922FAD1660C9}" dt="2025-05-07T19:13:55.502" v="2295"/>
          <ac:picMkLst>
            <pc:docMk/>
            <pc:sldMk cId="396649965" sldId="321"/>
            <ac:picMk id="8" creationId="{2CCE8F08-C7A3-F980-BFB6-43143295CC12}"/>
          </ac:picMkLst>
        </pc:picChg>
        <pc:picChg chg="add mod">
          <ac:chgData name="S Narayanaswamy" userId="a3b3ab1e172c16ad" providerId="Windows Live" clId="Web-{49D2ABC2-46C3-2506-B5C8-922FAD1660C9}" dt="2025-05-07T19:14:03.924" v="2299" actId="1076"/>
          <ac:picMkLst>
            <pc:docMk/>
            <pc:sldMk cId="396649965" sldId="321"/>
            <ac:picMk id="10" creationId="{ACB6FD0E-EC54-7C49-8B90-D7BC731F48D6}"/>
          </ac:picMkLst>
        </pc:picChg>
        <pc:picChg chg="add mod">
          <ac:chgData name="S Narayanaswamy" userId="a3b3ab1e172c16ad" providerId="Windows Live" clId="Web-{49D2ABC2-46C3-2506-B5C8-922FAD1660C9}" dt="2025-05-07T19:14:03.986" v="2300" actId="1076"/>
          <ac:picMkLst>
            <pc:docMk/>
            <pc:sldMk cId="396649965" sldId="321"/>
            <ac:picMk id="12" creationId="{9D58AE2B-B793-035A-61B3-015D44F4EF0D}"/>
          </ac:picMkLst>
        </pc:picChg>
        <pc:picChg chg="add mod">
          <ac:chgData name="S Narayanaswamy" userId="a3b3ab1e172c16ad" providerId="Windows Live" clId="Web-{49D2ABC2-46C3-2506-B5C8-922FAD1660C9}" dt="2025-05-07T19:14:04.002" v="2301" actId="1076"/>
          <ac:picMkLst>
            <pc:docMk/>
            <pc:sldMk cId="396649965" sldId="321"/>
            <ac:picMk id="14" creationId="{D2E43457-DA38-7696-FC96-089690B6C065}"/>
          </ac:picMkLst>
        </pc:picChg>
      </pc:sldChg>
      <pc:sldChg chg="addSp delSp modSp new">
        <pc:chgData name="S Narayanaswamy" userId="a3b3ab1e172c16ad" providerId="Windows Live" clId="Web-{49D2ABC2-46C3-2506-B5C8-922FAD1660C9}" dt="2025-05-07T19:15:12.911" v="2307"/>
        <pc:sldMkLst>
          <pc:docMk/>
          <pc:sldMk cId="2704789719" sldId="322"/>
        </pc:sldMkLst>
        <pc:spChg chg="del">
          <ac:chgData name="S Narayanaswamy" userId="a3b3ab1e172c16ad" providerId="Windows Live" clId="Web-{49D2ABC2-46C3-2506-B5C8-922FAD1660C9}" dt="2025-05-07T19:04:45.982" v="2234"/>
          <ac:spMkLst>
            <pc:docMk/>
            <pc:sldMk cId="2704789719" sldId="322"/>
            <ac:spMk id="2" creationId="{EA1F172C-CE4D-3804-1908-859E06F49944}"/>
          </ac:spMkLst>
        </pc:spChg>
        <pc:spChg chg="del">
          <ac:chgData name="S Narayanaswamy" userId="a3b3ab1e172c16ad" providerId="Windows Live" clId="Web-{49D2ABC2-46C3-2506-B5C8-922FAD1660C9}" dt="2025-05-07T19:04:42.247" v="2233"/>
          <ac:spMkLst>
            <pc:docMk/>
            <pc:sldMk cId="2704789719" sldId="322"/>
            <ac:spMk id="3" creationId="{F6546ED8-03A9-1848-C4CA-594ECC284E78}"/>
          </ac:spMkLst>
        </pc:spChg>
        <pc:grpChg chg="add mod">
          <ac:chgData name="S Narayanaswamy" userId="a3b3ab1e172c16ad" providerId="Windows Live" clId="Web-{49D2ABC2-46C3-2506-B5C8-922FAD1660C9}" dt="2025-05-07T19:13:29.563" v="2294" actId="1076"/>
          <ac:grpSpMkLst>
            <pc:docMk/>
            <pc:sldMk cId="2704789719" sldId="322"/>
            <ac:grpSpMk id="11" creationId="{8E231051-C004-9D6D-23E3-C6C618156855}"/>
          </ac:grpSpMkLst>
        </pc:grpChg>
        <pc:picChg chg="add mod modCrop">
          <ac:chgData name="S Narayanaswamy" userId="a3b3ab1e172c16ad" providerId="Windows Live" clId="Web-{49D2ABC2-46C3-2506-B5C8-922FAD1660C9}" dt="2025-05-07T19:09:27.351" v="2264" actId="14100"/>
          <ac:picMkLst>
            <pc:docMk/>
            <pc:sldMk cId="2704789719" sldId="322"/>
            <ac:picMk id="5" creationId="{FFA84D73-944D-2CEB-CDD4-5159F78F05CE}"/>
          </ac:picMkLst>
        </pc:picChg>
        <pc:picChg chg="add mod modCrop">
          <ac:chgData name="S Narayanaswamy" userId="a3b3ab1e172c16ad" providerId="Windows Live" clId="Web-{49D2ABC2-46C3-2506-B5C8-922FAD1660C9}" dt="2025-05-07T19:10:19.806" v="2276" actId="1076"/>
          <ac:picMkLst>
            <pc:docMk/>
            <pc:sldMk cId="2704789719" sldId="322"/>
            <ac:picMk id="6" creationId="{6CE60847-D83E-8A38-A3A2-2490A372FCAE}"/>
          </ac:picMkLst>
        </pc:picChg>
        <pc:picChg chg="add del mod">
          <ac:chgData name="S Narayanaswamy" userId="a3b3ab1e172c16ad" providerId="Windows Live" clId="Web-{49D2ABC2-46C3-2506-B5C8-922FAD1660C9}" dt="2025-05-07T19:11:50.216" v="2287"/>
          <ac:picMkLst>
            <pc:docMk/>
            <pc:sldMk cId="2704789719" sldId="322"/>
            <ac:picMk id="8" creationId="{33964332-8D3A-D701-84FB-EE06E5AAFC25}"/>
          </ac:picMkLst>
        </pc:picChg>
        <pc:picChg chg="add mod">
          <ac:chgData name="S Narayanaswamy" userId="a3b3ab1e172c16ad" providerId="Windows Live" clId="Web-{49D2ABC2-46C3-2506-B5C8-922FAD1660C9}" dt="2025-05-07T19:12:03.232" v="2289" actId="1076"/>
          <ac:picMkLst>
            <pc:docMk/>
            <pc:sldMk cId="2704789719" sldId="322"/>
            <ac:picMk id="10" creationId="{97C5531C-8DDE-0D3E-1AC9-6E48DECA2FFF}"/>
          </ac:picMkLst>
        </pc:picChg>
        <pc:picChg chg="add del">
          <ac:chgData name="S Narayanaswamy" userId="a3b3ab1e172c16ad" providerId="Windows Live" clId="Web-{49D2ABC2-46C3-2506-B5C8-922FAD1660C9}" dt="2025-05-07T19:15:12.911" v="2307"/>
          <ac:picMkLst>
            <pc:docMk/>
            <pc:sldMk cId="2704789719" sldId="322"/>
            <ac:picMk id="13" creationId="{1E38C922-8D77-F164-38F2-64D582AA38DD}"/>
          </ac:picMkLst>
        </pc:picChg>
        <pc:picChg chg="add del">
          <ac:chgData name="S Narayanaswamy" userId="a3b3ab1e172c16ad" providerId="Windows Live" clId="Web-{49D2ABC2-46C3-2506-B5C8-922FAD1660C9}" dt="2025-05-07T19:15:12.911" v="2306"/>
          <ac:picMkLst>
            <pc:docMk/>
            <pc:sldMk cId="2704789719" sldId="322"/>
            <ac:picMk id="15" creationId="{694EF039-ACDA-013B-F701-2DDB97AE8FD7}"/>
          </ac:picMkLst>
        </pc:picChg>
        <pc:picChg chg="add del">
          <ac:chgData name="S Narayanaswamy" userId="a3b3ab1e172c16ad" providerId="Windows Live" clId="Web-{49D2ABC2-46C3-2506-B5C8-922FAD1660C9}" dt="2025-05-07T19:15:12.911" v="2305"/>
          <ac:picMkLst>
            <pc:docMk/>
            <pc:sldMk cId="2704789719" sldId="322"/>
            <ac:picMk id="17" creationId="{CC9AD611-C4B3-54E8-4666-4E5C435597A9}"/>
          </ac:picMkLst>
        </pc:picChg>
      </pc:sldChg>
      <pc:sldChg chg="addSp delSp modSp new">
        <pc:chgData name="S Narayanaswamy" userId="a3b3ab1e172c16ad" providerId="Windows Live" clId="Web-{49D2ABC2-46C3-2506-B5C8-922FAD1660C9}" dt="2025-05-07T19:11:28.762" v="2283"/>
        <pc:sldMkLst>
          <pc:docMk/>
          <pc:sldMk cId="4270231316" sldId="323"/>
        </pc:sldMkLst>
        <pc:spChg chg="del">
          <ac:chgData name="S Narayanaswamy" userId="a3b3ab1e172c16ad" providerId="Windows Live" clId="Web-{49D2ABC2-46C3-2506-B5C8-922FAD1660C9}" dt="2025-05-07T19:10:47.495" v="2280"/>
          <ac:spMkLst>
            <pc:docMk/>
            <pc:sldMk cId="4270231316" sldId="323"/>
            <ac:spMk id="2" creationId="{6D1A1106-ADB0-7DDD-79BC-DAA7C4B1EA7C}"/>
          </ac:spMkLst>
        </pc:spChg>
        <pc:spChg chg="del mod">
          <ac:chgData name="S Narayanaswamy" userId="a3b3ab1e172c16ad" providerId="Windows Live" clId="Web-{49D2ABC2-46C3-2506-B5C8-922FAD1660C9}" dt="2025-05-07T19:10:43.073" v="2279"/>
          <ac:spMkLst>
            <pc:docMk/>
            <pc:sldMk cId="4270231316" sldId="323"/>
            <ac:spMk id="3" creationId="{1B11C1D7-CD38-9CE3-3079-69597AB0294D}"/>
          </ac:spMkLst>
        </pc:spChg>
        <pc:picChg chg="add mod modCrop">
          <ac:chgData name="S Narayanaswamy" userId="a3b3ab1e172c16ad" providerId="Windows Live" clId="Web-{49D2ABC2-46C3-2506-B5C8-922FAD1660C9}" dt="2025-05-07T19:11:28.762" v="2283"/>
          <ac:picMkLst>
            <pc:docMk/>
            <pc:sldMk cId="4270231316" sldId="323"/>
            <ac:picMk id="5" creationId="{D78F2DF0-EACC-5EE3-C845-7A1D6B8FED10}"/>
          </ac:picMkLst>
        </pc:picChg>
      </pc:sldChg>
    </pc:docChg>
  </pc:docChgLst>
  <pc:docChgLst>
    <pc:chgData name="S Narayanaswamy" userId="a3b3ab1e172c16ad" providerId="Windows Live" clId="Web-{A949531F-5D71-EFA6-4257-9DFC79956B35}"/>
    <pc:docChg chg="addSld modSld">
      <pc:chgData name="S Narayanaswamy" userId="a3b3ab1e172c16ad" providerId="Windows Live" clId="Web-{A949531F-5D71-EFA6-4257-9DFC79956B35}" dt="2025-03-23T05:23:27.071" v="3683" actId="20577"/>
      <pc:docMkLst>
        <pc:docMk/>
      </pc:docMkLst>
      <pc:sldChg chg="modSp">
        <pc:chgData name="S Narayanaswamy" userId="a3b3ab1e172c16ad" providerId="Windows Live" clId="Web-{A949531F-5D71-EFA6-4257-9DFC79956B35}" dt="2025-03-22T09:39:21.144" v="1979" actId="20577"/>
        <pc:sldMkLst>
          <pc:docMk/>
          <pc:sldMk cId="648288416" sldId="261"/>
        </pc:sldMkLst>
        <pc:spChg chg="mod">
          <ac:chgData name="S Narayanaswamy" userId="a3b3ab1e172c16ad" providerId="Windows Live" clId="Web-{A949531F-5D71-EFA6-4257-9DFC79956B35}" dt="2025-03-22T09:39:21.144" v="1979" actId="20577"/>
          <ac:spMkLst>
            <pc:docMk/>
            <pc:sldMk cId="648288416" sldId="261"/>
            <ac:spMk id="3" creationId="{4D4171C9-2495-C81A-0ACF-AF7EBA337A49}"/>
          </ac:spMkLst>
        </pc:spChg>
      </pc:sldChg>
      <pc:sldChg chg="modSp">
        <pc:chgData name="S Narayanaswamy" userId="a3b3ab1e172c16ad" providerId="Windows Live" clId="Web-{A949531F-5D71-EFA6-4257-9DFC79956B35}" dt="2025-03-22T05:19:19.660" v="105" actId="20577"/>
        <pc:sldMkLst>
          <pc:docMk/>
          <pc:sldMk cId="4131713870" sldId="267"/>
        </pc:sldMkLst>
        <pc:spChg chg="mod">
          <ac:chgData name="S Narayanaswamy" userId="a3b3ab1e172c16ad" providerId="Windows Live" clId="Web-{A949531F-5D71-EFA6-4257-9DFC79956B35}" dt="2025-03-22T05:19:19.660" v="105" actId="20577"/>
          <ac:spMkLst>
            <pc:docMk/>
            <pc:sldMk cId="4131713870" sldId="267"/>
            <ac:spMk id="3" creationId="{6634A758-46FF-EAC6-879C-C91CD560184C}"/>
          </ac:spMkLst>
        </pc:spChg>
      </pc:sldChg>
      <pc:sldChg chg="modSp">
        <pc:chgData name="S Narayanaswamy" userId="a3b3ab1e172c16ad" providerId="Windows Live" clId="Web-{A949531F-5D71-EFA6-4257-9DFC79956B35}" dt="2025-03-22T05:15:24.171" v="66" actId="20577"/>
        <pc:sldMkLst>
          <pc:docMk/>
          <pc:sldMk cId="4231236056" sldId="268"/>
        </pc:sldMkLst>
        <pc:spChg chg="mod">
          <ac:chgData name="S Narayanaswamy" userId="a3b3ab1e172c16ad" providerId="Windows Live" clId="Web-{A949531F-5D71-EFA6-4257-9DFC79956B35}" dt="2025-03-22T05:15:24.171" v="66" actId="20577"/>
          <ac:spMkLst>
            <pc:docMk/>
            <pc:sldMk cId="4231236056" sldId="268"/>
            <ac:spMk id="3" creationId="{5AC103B4-7311-A671-8B74-AEEF6DB769D5}"/>
          </ac:spMkLst>
        </pc:spChg>
      </pc:sldChg>
      <pc:sldChg chg="addSp delSp modSp new">
        <pc:chgData name="S Narayanaswamy" userId="a3b3ab1e172c16ad" providerId="Windows Live" clId="Web-{A949531F-5D71-EFA6-4257-9DFC79956B35}" dt="2025-03-22T17:54:22.031" v="3335" actId="20577"/>
        <pc:sldMkLst>
          <pc:docMk/>
          <pc:sldMk cId="1975728491" sldId="269"/>
        </pc:sldMkLst>
        <pc:spChg chg="del">
          <ac:chgData name="S Narayanaswamy" userId="a3b3ab1e172c16ad" providerId="Windows Live" clId="Web-{A949531F-5D71-EFA6-4257-9DFC79956B35}" dt="2025-03-22T05:19:31.082" v="106"/>
          <ac:spMkLst>
            <pc:docMk/>
            <pc:sldMk cId="1975728491" sldId="269"/>
            <ac:spMk id="2" creationId="{9CA061A3-F89E-C951-4CA1-286115F744EE}"/>
          </ac:spMkLst>
        </pc:spChg>
        <pc:spChg chg="mod">
          <ac:chgData name="S Narayanaswamy" userId="a3b3ab1e172c16ad" providerId="Windows Live" clId="Web-{A949531F-5D71-EFA6-4257-9DFC79956B35}" dt="2025-03-22T17:54:22.031" v="3335" actId="20577"/>
          <ac:spMkLst>
            <pc:docMk/>
            <pc:sldMk cId="1975728491" sldId="269"/>
            <ac:spMk id="3" creationId="{7E3CEBB3-F8D9-F1DF-C5A8-2055EA6B939A}"/>
          </ac:spMkLst>
        </pc:spChg>
        <pc:spChg chg="add mod">
          <ac:chgData name="S Narayanaswamy" userId="a3b3ab1e172c16ad" providerId="Windows Live" clId="Web-{A949531F-5D71-EFA6-4257-9DFC79956B35}" dt="2025-03-22T06:20:51.522" v="565" actId="14100"/>
          <ac:spMkLst>
            <pc:docMk/>
            <pc:sldMk cId="1975728491" sldId="269"/>
            <ac:spMk id="5" creationId="{35DA3FCB-47B8-379D-49F2-C617CBE58B01}"/>
          </ac:spMkLst>
        </pc:spChg>
        <pc:picChg chg="add mod">
          <ac:chgData name="S Narayanaswamy" userId="a3b3ab1e172c16ad" providerId="Windows Live" clId="Web-{A949531F-5D71-EFA6-4257-9DFC79956B35}" dt="2025-03-22T07:05:40.703" v="1085" actId="1076"/>
          <ac:picMkLst>
            <pc:docMk/>
            <pc:sldMk cId="1975728491" sldId="269"/>
            <ac:picMk id="2" creationId="{01B10211-B88D-8750-9E15-F89AC2372C96}"/>
          </ac:picMkLst>
        </pc:picChg>
        <pc:picChg chg="add del mod">
          <ac:chgData name="S Narayanaswamy" userId="a3b3ab1e172c16ad" providerId="Windows Live" clId="Web-{A949531F-5D71-EFA6-4257-9DFC79956B35}" dt="2025-03-22T06:10:16.691" v="429"/>
          <ac:picMkLst>
            <pc:docMk/>
            <pc:sldMk cId="1975728491" sldId="269"/>
            <ac:picMk id="2" creationId="{B9DB56FF-8CAC-1492-645F-B2F149F6CC46}"/>
          </ac:picMkLst>
        </pc:picChg>
        <pc:picChg chg="add del mod">
          <ac:chgData name="S Narayanaswamy" userId="a3b3ab1e172c16ad" providerId="Windows Live" clId="Web-{A949531F-5D71-EFA6-4257-9DFC79956B35}" dt="2025-03-22T05:49:48.084" v="216"/>
          <ac:picMkLst>
            <pc:docMk/>
            <pc:sldMk cId="1975728491" sldId="269"/>
            <ac:picMk id="4" creationId="{910B8B16-41C8-D50E-D840-5E982E9F866D}"/>
          </ac:picMkLst>
        </pc:picChg>
        <pc:picChg chg="add del mod">
          <ac:chgData name="S Narayanaswamy" userId="a3b3ab1e172c16ad" providerId="Windows Live" clId="Web-{A949531F-5D71-EFA6-4257-9DFC79956B35}" dt="2025-03-22T07:04:43.515" v="1078"/>
          <ac:picMkLst>
            <pc:docMk/>
            <pc:sldMk cId="1975728491" sldId="269"/>
            <ac:picMk id="6" creationId="{4E797FB2-73CC-0FE7-AE4F-C9BE38CC3BD6}"/>
          </ac:picMkLst>
        </pc:picChg>
      </pc:sldChg>
      <pc:sldChg chg="addSp delSp modSp new">
        <pc:chgData name="S Narayanaswamy" userId="a3b3ab1e172c16ad" providerId="Windows Live" clId="Web-{A949531F-5D71-EFA6-4257-9DFC79956B35}" dt="2025-03-22T16:05:25.047" v="2890" actId="20577"/>
        <pc:sldMkLst>
          <pc:docMk/>
          <pc:sldMk cId="3976569425" sldId="270"/>
        </pc:sldMkLst>
        <pc:spChg chg="del">
          <ac:chgData name="S Narayanaswamy" userId="a3b3ab1e172c16ad" providerId="Windows Live" clId="Web-{A949531F-5D71-EFA6-4257-9DFC79956B35}" dt="2025-03-22T09:10:41.221" v="1584"/>
          <ac:spMkLst>
            <pc:docMk/>
            <pc:sldMk cId="3976569425" sldId="270"/>
            <ac:spMk id="2" creationId="{D71CA1C0-745A-C7B6-6B16-8E66077DC4E6}"/>
          </ac:spMkLst>
        </pc:spChg>
        <pc:spChg chg="mod">
          <ac:chgData name="S Narayanaswamy" userId="a3b3ab1e172c16ad" providerId="Windows Live" clId="Web-{A949531F-5D71-EFA6-4257-9DFC79956B35}" dt="2025-03-22T16:05:25.047" v="2890" actId="20577"/>
          <ac:spMkLst>
            <pc:docMk/>
            <pc:sldMk cId="3976569425" sldId="270"/>
            <ac:spMk id="3" creationId="{5533AD1D-5A7D-8FD8-294E-8ED63AA7FF2B}"/>
          </ac:spMkLst>
        </pc:spChg>
        <pc:spChg chg="add del mod">
          <ac:chgData name="S Narayanaswamy" userId="a3b3ab1e172c16ad" providerId="Windows Live" clId="Web-{A949531F-5D71-EFA6-4257-9DFC79956B35}" dt="2025-03-22T09:13:17.756" v="1624"/>
          <ac:spMkLst>
            <pc:docMk/>
            <pc:sldMk cId="3976569425" sldId="270"/>
            <ac:spMk id="4" creationId="{2F460F0A-D6BD-B61C-2B8F-941C02716C24}"/>
          </ac:spMkLst>
        </pc:spChg>
        <pc:spChg chg="add mod">
          <ac:chgData name="S Narayanaswamy" userId="a3b3ab1e172c16ad" providerId="Windows Live" clId="Web-{A949531F-5D71-EFA6-4257-9DFC79956B35}" dt="2025-03-22T09:19:15.563" v="1680" actId="20577"/>
          <ac:spMkLst>
            <pc:docMk/>
            <pc:sldMk cId="3976569425" sldId="270"/>
            <ac:spMk id="6" creationId="{3885054F-CE10-AD8C-42C7-C88C13B3D61D}"/>
          </ac:spMkLst>
        </pc:spChg>
        <pc:picChg chg="add mod">
          <ac:chgData name="S Narayanaswamy" userId="a3b3ab1e172c16ad" providerId="Windows Live" clId="Web-{A949531F-5D71-EFA6-4257-9DFC79956B35}" dt="2025-03-22T11:33:42.621" v="2403" actId="1076"/>
          <ac:picMkLst>
            <pc:docMk/>
            <pc:sldMk cId="3976569425" sldId="270"/>
            <ac:picMk id="5" creationId="{0956C979-0DF5-7BD4-AB03-3FC9078F11B4}"/>
          </ac:picMkLst>
        </pc:picChg>
      </pc:sldChg>
      <pc:sldChg chg="addSp delSp modSp new">
        <pc:chgData name="S Narayanaswamy" userId="a3b3ab1e172c16ad" providerId="Windows Live" clId="Web-{A949531F-5D71-EFA6-4257-9DFC79956B35}" dt="2025-03-23T05:23:27.071" v="3683" actId="20577"/>
        <pc:sldMkLst>
          <pc:docMk/>
          <pc:sldMk cId="1125932501" sldId="271"/>
        </pc:sldMkLst>
        <pc:spChg chg="del">
          <ac:chgData name="S Narayanaswamy" userId="a3b3ab1e172c16ad" providerId="Windows Live" clId="Web-{A949531F-5D71-EFA6-4257-9DFC79956B35}" dt="2025-03-22T12:57:39.302" v="2417"/>
          <ac:spMkLst>
            <pc:docMk/>
            <pc:sldMk cId="1125932501" sldId="271"/>
            <ac:spMk id="2" creationId="{751DE701-084A-2733-C8FB-F127BBCB12F2}"/>
          </ac:spMkLst>
        </pc:spChg>
        <pc:spChg chg="mod">
          <ac:chgData name="S Narayanaswamy" userId="a3b3ab1e172c16ad" providerId="Windows Live" clId="Web-{A949531F-5D71-EFA6-4257-9DFC79956B35}" dt="2025-03-23T05:06:39.785" v="3495" actId="14100"/>
          <ac:spMkLst>
            <pc:docMk/>
            <pc:sldMk cId="1125932501" sldId="271"/>
            <ac:spMk id="3" creationId="{84BD3BB3-4D9E-7245-D620-BC5EBD273657}"/>
          </ac:spMkLst>
        </pc:spChg>
        <pc:spChg chg="add mod">
          <ac:chgData name="S Narayanaswamy" userId="a3b3ab1e172c16ad" providerId="Windows Live" clId="Web-{A949531F-5D71-EFA6-4257-9DFC79956B35}" dt="2025-03-23T05:23:27.071" v="3683" actId="20577"/>
          <ac:spMkLst>
            <pc:docMk/>
            <pc:sldMk cId="1125932501" sldId="271"/>
            <ac:spMk id="4" creationId="{18153934-C0CF-CC53-4CAE-960C685D837F}"/>
          </ac:spMkLst>
        </pc:spChg>
        <pc:picChg chg="add mod">
          <ac:chgData name="S Narayanaswamy" userId="a3b3ab1e172c16ad" providerId="Windows Live" clId="Web-{A949531F-5D71-EFA6-4257-9DFC79956B35}" dt="2025-03-23T05:06:11.894" v="3492" actId="1076"/>
          <ac:picMkLst>
            <pc:docMk/>
            <pc:sldMk cId="1125932501" sldId="271"/>
            <ac:picMk id="2" creationId="{0269854C-2DA0-69C6-B484-4E4098C0DD90}"/>
          </ac:picMkLst>
        </pc:picChg>
      </pc:sldChg>
    </pc:docChg>
  </pc:docChgLst>
  <pc:docChgLst>
    <pc:chgData name="S Narayanaswamy" userId="a3b3ab1e172c16ad" providerId="Windows Live" clId="Web-{DF599035-7A21-AEB0-0A73-8E8F19A0D117}"/>
    <pc:docChg chg="addSld modSld">
      <pc:chgData name="S Narayanaswamy" userId="a3b3ab1e172c16ad" providerId="Windows Live" clId="Web-{DF599035-7A21-AEB0-0A73-8E8F19A0D117}" dt="2025-04-25T07:15:50.529" v="658" actId="20577"/>
      <pc:docMkLst>
        <pc:docMk/>
      </pc:docMkLst>
      <pc:sldChg chg="modSp">
        <pc:chgData name="S Narayanaswamy" userId="a3b3ab1e172c16ad" providerId="Windows Live" clId="Web-{DF599035-7A21-AEB0-0A73-8E8F19A0D117}" dt="2025-04-25T05:39:01.146" v="31" actId="20577"/>
        <pc:sldMkLst>
          <pc:docMk/>
          <pc:sldMk cId="2897140306" sldId="282"/>
        </pc:sldMkLst>
        <pc:spChg chg="mod">
          <ac:chgData name="S Narayanaswamy" userId="a3b3ab1e172c16ad" providerId="Windows Live" clId="Web-{DF599035-7A21-AEB0-0A73-8E8F19A0D117}" dt="2025-04-25T05:39:01.146" v="31" actId="20577"/>
          <ac:spMkLst>
            <pc:docMk/>
            <pc:sldMk cId="2897140306" sldId="282"/>
            <ac:spMk id="3" creationId="{39D5FB6F-2029-0224-B4D1-BA75AE533AF8}"/>
          </ac:spMkLst>
        </pc:spChg>
      </pc:sldChg>
      <pc:sldChg chg="modSp">
        <pc:chgData name="S Narayanaswamy" userId="a3b3ab1e172c16ad" providerId="Windows Live" clId="Web-{DF599035-7A21-AEB0-0A73-8E8F19A0D117}" dt="2025-04-25T05:23:32.001" v="0" actId="20577"/>
        <pc:sldMkLst>
          <pc:docMk/>
          <pc:sldMk cId="3276111608" sldId="283"/>
        </pc:sldMkLst>
        <pc:spChg chg="mod">
          <ac:chgData name="S Narayanaswamy" userId="a3b3ab1e172c16ad" providerId="Windows Live" clId="Web-{DF599035-7A21-AEB0-0A73-8E8F19A0D117}" dt="2025-04-25T05:23:32.001" v="0" actId="20577"/>
          <ac:spMkLst>
            <pc:docMk/>
            <pc:sldMk cId="3276111608" sldId="283"/>
            <ac:spMk id="3" creationId="{D00D3C25-5F3D-71AA-C127-2316F8959ACA}"/>
          </ac:spMkLst>
        </pc:spChg>
      </pc:sldChg>
      <pc:sldChg chg="delSp modSp new">
        <pc:chgData name="S Narayanaswamy" userId="a3b3ab1e172c16ad" providerId="Windows Live" clId="Web-{DF599035-7A21-AEB0-0A73-8E8F19A0D117}" dt="2025-04-25T05:38:49.849" v="28" actId="20577"/>
        <pc:sldMkLst>
          <pc:docMk/>
          <pc:sldMk cId="1194367791" sldId="284"/>
        </pc:sldMkLst>
        <pc:spChg chg="del">
          <ac:chgData name="S Narayanaswamy" userId="a3b3ab1e172c16ad" providerId="Windows Live" clId="Web-{DF599035-7A21-AEB0-0A73-8E8F19A0D117}" dt="2025-04-25T05:35:19.460" v="2"/>
          <ac:spMkLst>
            <pc:docMk/>
            <pc:sldMk cId="1194367791" sldId="284"/>
            <ac:spMk id="2" creationId="{286AA4F3-AB57-2866-6060-0AD0496B37BA}"/>
          </ac:spMkLst>
        </pc:spChg>
        <pc:spChg chg="mod">
          <ac:chgData name="S Narayanaswamy" userId="a3b3ab1e172c16ad" providerId="Windows Live" clId="Web-{DF599035-7A21-AEB0-0A73-8E8F19A0D117}" dt="2025-04-25T05:38:49.849" v="28" actId="20577"/>
          <ac:spMkLst>
            <pc:docMk/>
            <pc:sldMk cId="1194367791" sldId="284"/>
            <ac:spMk id="3" creationId="{4F21079A-0DD8-3863-7E07-D6A11FB3BFD0}"/>
          </ac:spMkLst>
        </pc:spChg>
      </pc:sldChg>
      <pc:sldChg chg="addSp delSp modSp new">
        <pc:chgData name="S Narayanaswamy" userId="a3b3ab1e172c16ad" providerId="Windows Live" clId="Web-{DF599035-7A21-AEB0-0A73-8E8F19A0D117}" dt="2025-04-25T06:52:53.829" v="480" actId="20577"/>
        <pc:sldMkLst>
          <pc:docMk/>
          <pc:sldMk cId="1498126452" sldId="285"/>
        </pc:sldMkLst>
        <pc:spChg chg="del">
          <ac:chgData name="S Narayanaswamy" userId="a3b3ab1e172c16ad" providerId="Windows Live" clId="Web-{DF599035-7A21-AEB0-0A73-8E8F19A0D117}" dt="2025-04-25T05:40:11.585" v="35"/>
          <ac:spMkLst>
            <pc:docMk/>
            <pc:sldMk cId="1498126452" sldId="285"/>
            <ac:spMk id="2" creationId="{15F911BF-3561-361F-3D26-71DDE4565AB1}"/>
          </ac:spMkLst>
        </pc:spChg>
        <pc:spChg chg="mod">
          <ac:chgData name="S Narayanaswamy" userId="a3b3ab1e172c16ad" providerId="Windows Live" clId="Web-{DF599035-7A21-AEB0-0A73-8E8F19A0D117}" dt="2025-04-25T06:52:53.829" v="480" actId="20577"/>
          <ac:spMkLst>
            <pc:docMk/>
            <pc:sldMk cId="1498126452" sldId="285"/>
            <ac:spMk id="3" creationId="{EEFB962A-0D6F-C802-8FB6-6FD26DC9F7EB}"/>
          </ac:spMkLst>
        </pc:spChg>
        <pc:spChg chg="add mod">
          <ac:chgData name="S Narayanaswamy" userId="a3b3ab1e172c16ad" providerId="Windows Live" clId="Web-{DF599035-7A21-AEB0-0A73-8E8F19A0D117}" dt="2025-04-25T06:17:37.912" v="201" actId="20577"/>
          <ac:spMkLst>
            <pc:docMk/>
            <pc:sldMk cId="1498126452" sldId="285"/>
            <ac:spMk id="6" creationId="{80A88434-F5FB-4E7E-A015-74087C6B0B6E}"/>
          </ac:spMkLst>
        </pc:spChg>
        <pc:spChg chg="add mod">
          <ac:chgData name="S Narayanaswamy" userId="a3b3ab1e172c16ad" providerId="Windows Live" clId="Web-{DF599035-7A21-AEB0-0A73-8E8F19A0D117}" dt="2025-04-25T06:26:25.423" v="299" actId="20577"/>
          <ac:spMkLst>
            <pc:docMk/>
            <pc:sldMk cId="1498126452" sldId="285"/>
            <ac:spMk id="7" creationId="{1A6074FF-DB92-CC07-E5AD-1D42D640CB05}"/>
          </ac:spMkLst>
        </pc:spChg>
        <pc:picChg chg="add del mod">
          <ac:chgData name="S Narayanaswamy" userId="a3b3ab1e172c16ad" providerId="Windows Live" clId="Web-{DF599035-7A21-AEB0-0A73-8E8F19A0D117}" dt="2025-04-25T06:02:44.206" v="110" actId="1076"/>
          <ac:picMkLst>
            <pc:docMk/>
            <pc:sldMk cId="1498126452" sldId="285"/>
            <ac:picMk id="4" creationId="{B9D5E92F-B1E0-0316-39D7-F1DA68C6F8A0}"/>
          </ac:picMkLst>
        </pc:picChg>
        <pc:picChg chg="add del mod">
          <ac:chgData name="S Narayanaswamy" userId="a3b3ab1e172c16ad" providerId="Windows Live" clId="Web-{DF599035-7A21-AEB0-0A73-8E8F19A0D117}" dt="2025-04-25T05:43:30.246" v="83"/>
          <ac:picMkLst>
            <pc:docMk/>
            <pc:sldMk cId="1498126452" sldId="285"/>
            <ac:picMk id="5" creationId="{4F4D3CD8-6E13-CD11-CB73-8E79C325B9E3}"/>
          </ac:picMkLst>
        </pc:picChg>
      </pc:sldChg>
      <pc:sldChg chg="addSp delSp modSp new">
        <pc:chgData name="S Narayanaswamy" userId="a3b3ab1e172c16ad" providerId="Windows Live" clId="Web-{DF599035-7A21-AEB0-0A73-8E8F19A0D117}" dt="2025-04-25T07:15:50.529" v="658" actId="20577"/>
        <pc:sldMkLst>
          <pc:docMk/>
          <pc:sldMk cId="1817759191" sldId="286"/>
        </pc:sldMkLst>
        <pc:spChg chg="del">
          <ac:chgData name="S Narayanaswamy" userId="a3b3ab1e172c16ad" providerId="Windows Live" clId="Web-{DF599035-7A21-AEB0-0A73-8E8F19A0D117}" dt="2025-04-25T06:30:52.991" v="300"/>
          <ac:spMkLst>
            <pc:docMk/>
            <pc:sldMk cId="1817759191" sldId="286"/>
            <ac:spMk id="2" creationId="{4D197CD7-CF95-E189-932B-D01A46B6A633}"/>
          </ac:spMkLst>
        </pc:spChg>
        <pc:spChg chg="del">
          <ac:chgData name="S Narayanaswamy" userId="a3b3ab1e172c16ad" providerId="Windows Live" clId="Web-{DF599035-7A21-AEB0-0A73-8E8F19A0D117}" dt="2025-04-25T06:01:29.924" v="104"/>
          <ac:spMkLst>
            <pc:docMk/>
            <pc:sldMk cId="1817759191" sldId="286"/>
            <ac:spMk id="3" creationId="{029B32E6-B013-90A0-92C5-36C793560CD3}"/>
          </ac:spMkLst>
        </pc:spChg>
        <pc:spChg chg="add del mod">
          <ac:chgData name="S Narayanaswamy" userId="a3b3ab1e172c16ad" providerId="Windows Live" clId="Web-{DF599035-7A21-AEB0-0A73-8E8F19A0D117}" dt="2025-04-25T06:43:58.350" v="319"/>
          <ac:spMkLst>
            <pc:docMk/>
            <pc:sldMk cId="1817759191" sldId="286"/>
            <ac:spMk id="6" creationId="{D322C7E0-EF39-EE46-A6FE-7E9A47A8FDD8}"/>
          </ac:spMkLst>
        </pc:spChg>
        <pc:spChg chg="add del mod">
          <ac:chgData name="S Narayanaswamy" userId="a3b3ab1e172c16ad" providerId="Windows Live" clId="Web-{DF599035-7A21-AEB0-0A73-8E8F19A0D117}" dt="2025-04-25T07:15:50.529" v="658" actId="20577"/>
          <ac:spMkLst>
            <pc:docMk/>
            <pc:sldMk cId="1817759191" sldId="286"/>
            <ac:spMk id="10" creationId="{E33F8576-DE79-6C33-0EF6-B40F955F8E0B}"/>
          </ac:spMkLst>
        </pc:spChg>
        <pc:spChg chg="add mod">
          <ac:chgData name="S Narayanaswamy" userId="a3b3ab1e172c16ad" providerId="Windows Live" clId="Web-{DF599035-7A21-AEB0-0A73-8E8F19A0D117}" dt="2025-04-25T07:13:20.214" v="620" actId="20577"/>
          <ac:spMkLst>
            <pc:docMk/>
            <pc:sldMk cId="1817759191" sldId="286"/>
            <ac:spMk id="11" creationId="{E842E3A4-FDEF-40D6-3276-91F329BD14BE}"/>
          </ac:spMkLst>
        </pc:spChg>
        <pc:spChg chg="add del mod">
          <ac:chgData name="S Narayanaswamy" userId="a3b3ab1e172c16ad" providerId="Windows Live" clId="Web-{DF599035-7A21-AEB0-0A73-8E8F19A0D117}" dt="2025-04-25T07:08:38.708" v="592"/>
          <ac:spMkLst>
            <pc:docMk/>
            <pc:sldMk cId="1817759191" sldId="286"/>
            <ac:spMk id="13" creationId="{D86CFFA8-4E4B-A72D-A754-DCEDE795B6F5}"/>
          </ac:spMkLst>
        </pc:spChg>
        <pc:picChg chg="add del mod ord">
          <ac:chgData name="S Narayanaswamy" userId="a3b3ab1e172c16ad" providerId="Windows Live" clId="Web-{DF599035-7A21-AEB0-0A73-8E8F19A0D117}" dt="2025-04-25T06:01:56.096" v="109"/>
          <ac:picMkLst>
            <pc:docMk/>
            <pc:sldMk cId="1817759191" sldId="286"/>
            <ac:picMk id="4" creationId="{72EB10F3-B917-0D47-F38F-BE1FFDFB6FFB}"/>
          </ac:picMkLst>
        </pc:picChg>
        <pc:picChg chg="add del mod ord">
          <ac:chgData name="S Narayanaswamy" userId="a3b3ab1e172c16ad" providerId="Windows Live" clId="Web-{DF599035-7A21-AEB0-0A73-8E8F19A0D117}" dt="2025-04-25T06:35:06.667" v="318"/>
          <ac:picMkLst>
            <pc:docMk/>
            <pc:sldMk cId="1817759191" sldId="286"/>
            <ac:picMk id="7" creationId="{30CB4C8D-9C04-EE5D-3E04-438AF075ACB3}"/>
          </ac:picMkLst>
        </pc:picChg>
        <pc:picChg chg="add del mod">
          <ac:chgData name="S Narayanaswamy" userId="a3b3ab1e172c16ad" providerId="Windows Live" clId="Web-{DF599035-7A21-AEB0-0A73-8E8F19A0D117}" dt="2025-04-25T06:35:00.652" v="314"/>
          <ac:picMkLst>
            <pc:docMk/>
            <pc:sldMk cId="1817759191" sldId="286"/>
            <ac:picMk id="8" creationId="{DCEB9245-6BDB-5E9A-8223-E40E983080CE}"/>
          </ac:picMkLst>
        </pc:picChg>
        <pc:picChg chg="add del mod ord">
          <ac:chgData name="S Narayanaswamy" userId="a3b3ab1e172c16ad" providerId="Windows Live" clId="Web-{DF599035-7A21-AEB0-0A73-8E8F19A0D117}" dt="2025-04-25T07:08:30.598" v="591"/>
          <ac:picMkLst>
            <pc:docMk/>
            <pc:sldMk cId="1817759191" sldId="286"/>
            <ac:picMk id="9" creationId="{00BA6A7C-C765-4394-F08F-4EA8B45CFED6}"/>
          </ac:picMkLst>
        </pc:picChg>
        <pc:picChg chg="add mod ord">
          <ac:chgData name="S Narayanaswamy" userId="a3b3ab1e172c16ad" providerId="Windows Live" clId="Web-{DF599035-7A21-AEB0-0A73-8E8F19A0D117}" dt="2025-04-25T07:13:33.370" v="621" actId="14100"/>
          <ac:picMkLst>
            <pc:docMk/>
            <pc:sldMk cId="1817759191" sldId="286"/>
            <ac:picMk id="14" creationId="{009E7292-9177-C8E5-C7DF-8A38532D7CB5}"/>
          </ac:picMkLst>
        </pc:picChg>
      </pc:sldChg>
      <pc:sldChg chg="new">
        <pc:chgData name="S Narayanaswamy" userId="a3b3ab1e172c16ad" providerId="Windows Live" clId="Web-{DF599035-7A21-AEB0-0A73-8E8F19A0D117}" dt="2025-04-25T05:39:46.584" v="34"/>
        <pc:sldMkLst>
          <pc:docMk/>
          <pc:sldMk cId="14473950" sldId="287"/>
        </pc:sldMkLst>
      </pc:sldChg>
    </pc:docChg>
  </pc:docChgLst>
  <pc:docChgLst>
    <pc:chgData name="S Narayanaswamy" userId="a3b3ab1e172c16ad" providerId="Windows Live" clId="Web-{A2CB9E74-86DA-4AAF-2B23-BE244A52D1DD}"/>
    <pc:docChg chg="modSld">
      <pc:chgData name="S Narayanaswamy" userId="a3b3ab1e172c16ad" providerId="Windows Live" clId="Web-{A2CB9E74-86DA-4AAF-2B23-BE244A52D1DD}" dt="2025-03-28T11:35:30.521" v="2" actId="20577"/>
      <pc:docMkLst>
        <pc:docMk/>
      </pc:docMkLst>
      <pc:sldChg chg="modSp">
        <pc:chgData name="S Narayanaswamy" userId="a3b3ab1e172c16ad" providerId="Windows Live" clId="Web-{A2CB9E74-86DA-4AAF-2B23-BE244A52D1DD}" dt="2025-03-28T11:35:30.521" v="2" actId="20577"/>
        <pc:sldMkLst>
          <pc:docMk/>
          <pc:sldMk cId="3276111608" sldId="283"/>
        </pc:sldMkLst>
        <pc:spChg chg="mod">
          <ac:chgData name="S Narayanaswamy" userId="a3b3ab1e172c16ad" providerId="Windows Live" clId="Web-{A2CB9E74-86DA-4AAF-2B23-BE244A52D1DD}" dt="2025-03-28T11:35:30.521" v="2" actId="20577"/>
          <ac:spMkLst>
            <pc:docMk/>
            <pc:sldMk cId="3276111608" sldId="283"/>
            <ac:spMk id="2" creationId="{7F01A8E0-F452-DA38-FA0F-275C4C5FA00F}"/>
          </ac:spMkLst>
        </pc:spChg>
      </pc:sldChg>
    </pc:docChg>
  </pc:docChgLst>
  <pc:docChgLst>
    <pc:chgData name="S Narayanaswamy" userId="a3b3ab1e172c16ad" providerId="Windows Live" clId="Web-{154FAD94-282E-5B2B-802A-F17AE4139873}"/>
    <pc:docChg chg="addSld modSld">
      <pc:chgData name="S Narayanaswamy" userId="a3b3ab1e172c16ad" providerId="Windows Live" clId="Web-{154FAD94-282E-5B2B-802A-F17AE4139873}" dt="2025-03-22T20:01:06.689" v="71" actId="20577"/>
      <pc:docMkLst>
        <pc:docMk/>
      </pc:docMkLst>
      <pc:sldChg chg="modSp">
        <pc:chgData name="S Narayanaswamy" userId="a3b3ab1e172c16ad" providerId="Windows Live" clId="Web-{154FAD94-282E-5B2B-802A-F17AE4139873}" dt="2025-03-22T19:18:41.131" v="27" actId="20577"/>
        <pc:sldMkLst>
          <pc:docMk/>
          <pc:sldMk cId="3976569425" sldId="270"/>
        </pc:sldMkLst>
        <pc:spChg chg="mod">
          <ac:chgData name="S Narayanaswamy" userId="a3b3ab1e172c16ad" providerId="Windows Live" clId="Web-{154FAD94-282E-5B2B-802A-F17AE4139873}" dt="2025-03-22T19:18:41.131" v="27" actId="20577"/>
          <ac:spMkLst>
            <pc:docMk/>
            <pc:sldMk cId="3976569425" sldId="270"/>
            <ac:spMk id="3" creationId="{5533AD1D-5A7D-8FD8-294E-8ED63AA7FF2B}"/>
          </ac:spMkLst>
        </pc:spChg>
        <pc:picChg chg="mod">
          <ac:chgData name="S Narayanaswamy" userId="a3b3ab1e172c16ad" providerId="Windows Live" clId="Web-{154FAD94-282E-5B2B-802A-F17AE4139873}" dt="2025-03-22T19:14:12.801" v="20" actId="14100"/>
          <ac:picMkLst>
            <pc:docMk/>
            <pc:sldMk cId="3976569425" sldId="270"/>
            <ac:picMk id="5" creationId="{0956C979-0DF5-7BD4-AB03-3FC9078F11B4}"/>
          </ac:picMkLst>
        </pc:picChg>
      </pc:sldChg>
      <pc:sldChg chg="delSp modSp new">
        <pc:chgData name="S Narayanaswamy" userId="a3b3ab1e172c16ad" providerId="Windows Live" clId="Web-{154FAD94-282E-5B2B-802A-F17AE4139873}" dt="2025-03-22T20:01:06.689" v="71" actId="20577"/>
        <pc:sldMkLst>
          <pc:docMk/>
          <pc:sldMk cId="1706103692" sldId="272"/>
        </pc:sldMkLst>
        <pc:spChg chg="del">
          <ac:chgData name="S Narayanaswamy" userId="a3b3ab1e172c16ad" providerId="Windows Live" clId="Web-{154FAD94-282E-5B2B-802A-F17AE4139873}" dt="2025-03-22T19:59:04.985" v="29"/>
          <ac:spMkLst>
            <pc:docMk/>
            <pc:sldMk cId="1706103692" sldId="272"/>
            <ac:spMk id="2" creationId="{565A79BC-E984-453A-05B1-5C5CF3CFD6AC}"/>
          </ac:spMkLst>
        </pc:spChg>
        <pc:spChg chg="mod">
          <ac:chgData name="S Narayanaswamy" userId="a3b3ab1e172c16ad" providerId="Windows Live" clId="Web-{154FAD94-282E-5B2B-802A-F17AE4139873}" dt="2025-03-22T20:01:06.689" v="71" actId="20577"/>
          <ac:spMkLst>
            <pc:docMk/>
            <pc:sldMk cId="1706103692" sldId="272"/>
            <ac:spMk id="3" creationId="{2F84B469-37FD-A9E3-3EBD-D0EC59D5BFAA}"/>
          </ac:spMkLst>
        </pc:spChg>
      </pc:sldChg>
    </pc:docChg>
  </pc:docChgLst>
  <pc:docChgLst>
    <pc:chgData name="S Narayanaswamy" userId="a3b3ab1e172c16ad" providerId="Windows Live" clId="Web-{AFE0C73B-B606-D8A4-92A9-A6C9CA7B187F}"/>
    <pc:docChg chg="modSld">
      <pc:chgData name="S Narayanaswamy" userId="a3b3ab1e172c16ad" providerId="Windows Live" clId="Web-{AFE0C73B-B606-D8A4-92A9-A6C9CA7B187F}" dt="2025-04-27T13:55:47.003" v="318" actId="20577"/>
      <pc:docMkLst>
        <pc:docMk/>
      </pc:docMkLst>
      <pc:sldChg chg="modSp">
        <pc:chgData name="S Narayanaswamy" userId="a3b3ab1e172c16ad" providerId="Windows Live" clId="Web-{AFE0C73B-B606-D8A4-92A9-A6C9CA7B187F}" dt="2025-04-27T13:55:29.440" v="312" actId="20577"/>
        <pc:sldMkLst>
          <pc:docMk/>
          <pc:sldMk cId="3219895459" sldId="295"/>
        </pc:sldMkLst>
        <pc:spChg chg="mod">
          <ac:chgData name="S Narayanaswamy" userId="a3b3ab1e172c16ad" providerId="Windows Live" clId="Web-{AFE0C73B-B606-D8A4-92A9-A6C9CA7B187F}" dt="2025-04-27T13:55:29.440" v="312" actId="20577"/>
          <ac:spMkLst>
            <pc:docMk/>
            <pc:sldMk cId="3219895459" sldId="295"/>
            <ac:spMk id="3" creationId="{D5C7BA23-523C-6310-49EF-6F4630861390}"/>
          </ac:spMkLst>
        </pc:spChg>
        <pc:picChg chg="mod">
          <ac:chgData name="S Narayanaswamy" userId="a3b3ab1e172c16ad" providerId="Windows Live" clId="Web-{AFE0C73B-B606-D8A4-92A9-A6C9CA7B187F}" dt="2025-04-27T13:37:46.343" v="162" actId="14100"/>
          <ac:picMkLst>
            <pc:docMk/>
            <pc:sldMk cId="3219895459" sldId="295"/>
            <ac:picMk id="5" creationId="{45C63513-9F9D-73E1-BFD1-9129B9DC1C63}"/>
          </ac:picMkLst>
        </pc:picChg>
      </pc:sldChg>
      <pc:sldChg chg="addSp delSp modSp">
        <pc:chgData name="S Narayanaswamy" userId="a3b3ab1e172c16ad" providerId="Windows Live" clId="Web-{AFE0C73B-B606-D8A4-92A9-A6C9CA7B187F}" dt="2025-04-27T13:55:47.003" v="318" actId="20577"/>
        <pc:sldMkLst>
          <pc:docMk/>
          <pc:sldMk cId="1485328395" sldId="298"/>
        </pc:sldMkLst>
        <pc:spChg chg="del">
          <ac:chgData name="S Narayanaswamy" userId="a3b3ab1e172c16ad" providerId="Windows Live" clId="Web-{AFE0C73B-B606-D8A4-92A9-A6C9CA7B187F}" dt="2025-04-27T13:38:20.516" v="164"/>
          <ac:spMkLst>
            <pc:docMk/>
            <pc:sldMk cId="1485328395" sldId="298"/>
            <ac:spMk id="2" creationId="{0D3BA3AB-8FF5-42FC-977C-AF3AFBD5C6C7}"/>
          </ac:spMkLst>
        </pc:spChg>
        <pc:spChg chg="mod">
          <ac:chgData name="S Narayanaswamy" userId="a3b3ab1e172c16ad" providerId="Windows Live" clId="Web-{AFE0C73B-B606-D8A4-92A9-A6C9CA7B187F}" dt="2025-04-27T13:55:47.003" v="318" actId="20577"/>
          <ac:spMkLst>
            <pc:docMk/>
            <pc:sldMk cId="1485328395" sldId="298"/>
            <ac:spMk id="3" creationId="{03BF1FE6-0F8A-98B0-087B-12ECB37794CF}"/>
          </ac:spMkLst>
        </pc:spChg>
        <pc:spChg chg="add del mod">
          <ac:chgData name="S Narayanaswamy" userId="a3b3ab1e172c16ad" providerId="Windows Live" clId="Web-{AFE0C73B-B606-D8A4-92A9-A6C9CA7B187F}" dt="2025-04-27T13:41:30.741" v="189"/>
          <ac:spMkLst>
            <pc:docMk/>
            <pc:sldMk cId="1485328395" sldId="298"/>
            <ac:spMk id="6" creationId="{48989A04-ED16-E346-C106-857D6BFB9C31}"/>
          </ac:spMkLst>
        </pc:spChg>
        <pc:spChg chg="add del mod">
          <ac:chgData name="S Narayanaswamy" userId="a3b3ab1e172c16ad" providerId="Windows Live" clId="Web-{AFE0C73B-B606-D8A4-92A9-A6C9CA7B187F}" dt="2025-04-27T13:41:59.898" v="193"/>
          <ac:spMkLst>
            <pc:docMk/>
            <pc:sldMk cId="1485328395" sldId="298"/>
            <ac:spMk id="7" creationId="{0669A660-D447-A484-A827-8AFF52B38315}"/>
          </ac:spMkLst>
        </pc:spChg>
        <pc:spChg chg="add mod">
          <ac:chgData name="S Narayanaswamy" userId="a3b3ab1e172c16ad" providerId="Windows Live" clId="Web-{AFE0C73B-B606-D8A4-92A9-A6C9CA7B187F}" dt="2025-04-27T13:44:26.575" v="213" actId="20577"/>
          <ac:spMkLst>
            <pc:docMk/>
            <pc:sldMk cId="1485328395" sldId="298"/>
            <ac:spMk id="8" creationId="{D4A2A4C1-A6C8-BFB0-BA85-7B741093C1C6}"/>
          </ac:spMkLst>
        </pc:spChg>
        <pc:picChg chg="add mod">
          <ac:chgData name="S Narayanaswamy" userId="a3b3ab1e172c16ad" providerId="Windows Live" clId="Web-{AFE0C73B-B606-D8A4-92A9-A6C9CA7B187F}" dt="2025-04-27T13:40:57.724" v="185" actId="1076"/>
          <ac:picMkLst>
            <pc:docMk/>
            <pc:sldMk cId="1485328395" sldId="298"/>
            <ac:picMk id="5" creationId="{5942F54E-2837-69A7-366B-5F7466D4184E}"/>
          </ac:picMkLst>
        </pc:picChg>
      </pc:sldChg>
    </pc:docChg>
  </pc:docChgLst>
  <pc:docChgLst>
    <pc:chgData name="S Narayanaswamy" userId="a3b3ab1e172c16ad" providerId="Windows Live" clId="Web-{BD8216E2-5DC3-FB06-0EC4-F6E358ACCAF3}"/>
    <pc:docChg chg="addSld delSld modSld">
      <pc:chgData name="S Narayanaswamy" userId="a3b3ab1e172c16ad" providerId="Windows Live" clId="Web-{BD8216E2-5DC3-FB06-0EC4-F6E358ACCAF3}" dt="2025-03-23T13:20:48.225" v="2805" actId="20577"/>
      <pc:docMkLst>
        <pc:docMk/>
      </pc:docMkLst>
      <pc:sldChg chg="modSp">
        <pc:chgData name="S Narayanaswamy" userId="a3b3ab1e172c16ad" providerId="Windows Live" clId="Web-{BD8216E2-5DC3-FB06-0EC4-F6E358ACCAF3}" dt="2025-03-23T11:41:05.483" v="712" actId="20577"/>
        <pc:sldMkLst>
          <pc:docMk/>
          <pc:sldMk cId="3976569425" sldId="270"/>
        </pc:sldMkLst>
        <pc:spChg chg="mod">
          <ac:chgData name="S Narayanaswamy" userId="a3b3ab1e172c16ad" providerId="Windows Live" clId="Web-{BD8216E2-5DC3-FB06-0EC4-F6E358ACCAF3}" dt="2025-03-23T11:41:05.483" v="712" actId="20577"/>
          <ac:spMkLst>
            <pc:docMk/>
            <pc:sldMk cId="3976569425" sldId="270"/>
            <ac:spMk id="3" creationId="{5533AD1D-5A7D-8FD8-294E-8ED63AA7FF2B}"/>
          </ac:spMkLst>
        </pc:spChg>
      </pc:sldChg>
      <pc:sldChg chg="delSp modSp">
        <pc:chgData name="S Narayanaswamy" userId="a3b3ab1e172c16ad" providerId="Windows Live" clId="Web-{BD8216E2-5DC3-FB06-0EC4-F6E358ACCAF3}" dt="2025-03-23T12:11:23.914" v="1049" actId="20577"/>
        <pc:sldMkLst>
          <pc:docMk/>
          <pc:sldMk cId="1706103692" sldId="272"/>
        </pc:sldMkLst>
        <pc:spChg chg="mod">
          <ac:chgData name="S Narayanaswamy" userId="a3b3ab1e172c16ad" providerId="Windows Live" clId="Web-{BD8216E2-5DC3-FB06-0EC4-F6E358ACCAF3}" dt="2025-03-23T12:11:23.914" v="1049" actId="20577"/>
          <ac:spMkLst>
            <pc:docMk/>
            <pc:sldMk cId="1706103692" sldId="272"/>
            <ac:spMk id="3" creationId="{2F84B469-37FD-A9E3-3EBD-D0EC59D5BFAA}"/>
          </ac:spMkLst>
        </pc:spChg>
        <pc:picChg chg="del mod">
          <ac:chgData name="S Narayanaswamy" userId="a3b3ab1e172c16ad" providerId="Windows Live" clId="Web-{BD8216E2-5DC3-FB06-0EC4-F6E358ACCAF3}" dt="2025-03-23T11:03:01.910" v="9"/>
          <ac:picMkLst>
            <pc:docMk/>
            <pc:sldMk cId="1706103692" sldId="272"/>
            <ac:picMk id="2" creationId="{552C6F89-16B1-0E07-0DEB-79730395A55A}"/>
          </ac:picMkLst>
        </pc:picChg>
      </pc:sldChg>
      <pc:sldChg chg="addSp delSp modSp new del">
        <pc:chgData name="S Narayanaswamy" userId="a3b3ab1e172c16ad" providerId="Windows Live" clId="Web-{BD8216E2-5DC3-FB06-0EC4-F6E358ACCAF3}" dt="2025-03-23T11:41:59.563" v="718"/>
        <pc:sldMkLst>
          <pc:docMk/>
          <pc:sldMk cId="203259729" sldId="273"/>
        </pc:sldMkLst>
        <pc:spChg chg="del">
          <ac:chgData name="S Narayanaswamy" userId="a3b3ab1e172c16ad" providerId="Windows Live" clId="Web-{BD8216E2-5DC3-FB06-0EC4-F6E358ACCAF3}" dt="2025-03-23T11:02:35.175" v="2"/>
          <ac:spMkLst>
            <pc:docMk/>
            <pc:sldMk cId="203259729" sldId="273"/>
            <ac:spMk id="2" creationId="{02466ED0-39DB-D605-3572-72A48ED008DD}"/>
          </ac:spMkLst>
        </pc:spChg>
        <pc:spChg chg="del mod">
          <ac:chgData name="S Narayanaswamy" userId="a3b3ab1e172c16ad" providerId="Windows Live" clId="Web-{BD8216E2-5DC3-FB06-0EC4-F6E358ACCAF3}" dt="2025-03-23T11:03:06.457" v="10"/>
          <ac:spMkLst>
            <pc:docMk/>
            <pc:sldMk cId="203259729" sldId="273"/>
            <ac:spMk id="3" creationId="{955055DE-72DC-5E78-EA96-CD62580B3B6B}"/>
          </ac:spMkLst>
        </pc:spChg>
        <pc:spChg chg="add mod">
          <ac:chgData name="S Narayanaswamy" userId="a3b3ab1e172c16ad" providerId="Windows Live" clId="Web-{BD8216E2-5DC3-FB06-0EC4-F6E358ACCAF3}" dt="2025-03-23T11:24:02.451" v="171" actId="20577"/>
          <ac:spMkLst>
            <pc:docMk/>
            <pc:sldMk cId="203259729" sldId="273"/>
            <ac:spMk id="5" creationId="{A3551C75-3FC0-B37E-DE08-1C8069BC9330}"/>
          </ac:spMkLst>
        </pc:spChg>
        <pc:picChg chg="add mod ord">
          <ac:chgData name="S Narayanaswamy" userId="a3b3ab1e172c16ad" providerId="Windows Live" clId="Web-{BD8216E2-5DC3-FB06-0EC4-F6E358ACCAF3}" dt="2025-03-23T11:23:27.543" v="126" actId="1076"/>
          <ac:picMkLst>
            <pc:docMk/>
            <pc:sldMk cId="203259729" sldId="273"/>
            <ac:picMk id="4" creationId="{CE12BF84-B6D0-8005-CC07-92244E001A11}"/>
          </ac:picMkLst>
        </pc:picChg>
      </pc:sldChg>
      <pc:sldChg chg="addSp delSp modSp new">
        <pc:chgData name="S Narayanaswamy" userId="a3b3ab1e172c16ad" providerId="Windows Live" clId="Web-{BD8216E2-5DC3-FB06-0EC4-F6E358ACCAF3}" dt="2025-03-23T13:20:48.225" v="2805" actId="20577"/>
        <pc:sldMkLst>
          <pc:docMk/>
          <pc:sldMk cId="1582596702" sldId="273"/>
        </pc:sldMkLst>
        <pc:spChg chg="del">
          <ac:chgData name="S Narayanaswamy" userId="a3b3ab1e172c16ad" providerId="Windows Live" clId="Web-{BD8216E2-5DC3-FB06-0EC4-F6E358ACCAF3}" dt="2025-03-23T11:42:13.392" v="720"/>
          <ac:spMkLst>
            <pc:docMk/>
            <pc:sldMk cId="1582596702" sldId="273"/>
            <ac:spMk id="2" creationId="{FF0BB7E2-B6D5-E445-453A-769F849E1FF5}"/>
          </ac:spMkLst>
        </pc:spChg>
        <pc:spChg chg="mod">
          <ac:chgData name="S Narayanaswamy" userId="a3b3ab1e172c16ad" providerId="Windows Live" clId="Web-{BD8216E2-5DC3-FB06-0EC4-F6E358ACCAF3}" dt="2025-03-23T13:20:48.225" v="2805" actId="20577"/>
          <ac:spMkLst>
            <pc:docMk/>
            <pc:sldMk cId="1582596702" sldId="273"/>
            <ac:spMk id="3" creationId="{4EDEBD0C-4D7E-E045-BC18-67574250E6A6}"/>
          </ac:spMkLst>
        </pc:spChg>
        <pc:spChg chg="add mod">
          <ac:chgData name="S Narayanaswamy" userId="a3b3ab1e172c16ad" providerId="Windows Live" clId="Web-{BD8216E2-5DC3-FB06-0EC4-F6E358ACCAF3}" dt="2025-03-23T12:42:46.128" v="1622" actId="20577"/>
          <ac:spMkLst>
            <pc:docMk/>
            <pc:sldMk cId="1582596702" sldId="273"/>
            <ac:spMk id="5" creationId="{A8719ACD-517D-E06A-2DDC-72D2DA42A233}"/>
          </ac:spMkLst>
        </pc:spChg>
        <pc:spChg chg="add mod">
          <ac:chgData name="S Narayanaswamy" userId="a3b3ab1e172c16ad" providerId="Windows Live" clId="Web-{BD8216E2-5DC3-FB06-0EC4-F6E358ACCAF3}" dt="2025-03-23T13:13:48.228" v="2482" actId="20577"/>
          <ac:spMkLst>
            <pc:docMk/>
            <pc:sldMk cId="1582596702" sldId="273"/>
            <ac:spMk id="6" creationId="{73DA4C1C-21D4-E710-21D7-C086DF0E2666}"/>
          </ac:spMkLst>
        </pc:spChg>
        <pc:picChg chg="add mod">
          <ac:chgData name="S Narayanaswamy" userId="a3b3ab1e172c16ad" providerId="Windows Live" clId="Web-{BD8216E2-5DC3-FB06-0EC4-F6E358ACCAF3}" dt="2025-03-23T12:20:20.824" v="1115" actId="1076"/>
          <ac:picMkLst>
            <pc:docMk/>
            <pc:sldMk cId="1582596702" sldId="273"/>
            <ac:picMk id="4" creationId="{4B4C3350-09E1-AE90-7A12-BC1BF67992CD}"/>
          </ac:picMkLst>
        </pc:picChg>
      </pc:sldChg>
    </pc:docChg>
  </pc:docChgLst>
  <pc:docChgLst>
    <pc:chgData name="S Narayanaswamy" userId="a3b3ab1e172c16ad" providerId="Windows Live" clId="Web-{FF728DDB-4830-AEE8-DFF6-7073F7E58613}"/>
    <pc:docChg chg="mod addSld delSld modSld modMainMaster setSldSz">
      <pc:chgData name="S Narayanaswamy" userId="a3b3ab1e172c16ad" providerId="Windows Live" clId="Web-{FF728DDB-4830-AEE8-DFF6-7073F7E58613}" dt="2025-03-15T11:08:20.145" v="1832" actId="20577"/>
      <pc:docMkLst>
        <pc:docMk/>
      </pc:docMkLst>
      <pc:sldChg chg="modSp">
        <pc:chgData name="S Narayanaswamy" userId="a3b3ab1e172c16ad" providerId="Windows Live" clId="Web-{FF728DDB-4830-AEE8-DFF6-7073F7E58613}" dt="2025-03-15T10:07:02.481" v="1293"/>
        <pc:sldMkLst>
          <pc:docMk/>
          <pc:sldMk cId="3160511977" sldId="257"/>
        </pc:sldMkLst>
        <pc:spChg chg="mod">
          <ac:chgData name="S Narayanaswamy" userId="a3b3ab1e172c16ad" providerId="Windows Live" clId="Web-{FF728DDB-4830-AEE8-DFF6-7073F7E58613}" dt="2025-03-15T10:07:02.481" v="1293"/>
          <ac:spMkLst>
            <pc:docMk/>
            <pc:sldMk cId="3160511977" sldId="257"/>
            <ac:spMk id="3" creationId="{EC0CE87C-2E2C-7D36-20D6-3E8A43FAB127}"/>
          </ac:spMkLst>
        </pc:spChg>
        <pc:spChg chg="mod">
          <ac:chgData name="S Narayanaswamy" userId="a3b3ab1e172c16ad" providerId="Windows Live" clId="Web-{FF728DDB-4830-AEE8-DFF6-7073F7E58613}" dt="2025-03-15T10:07:02.481" v="1293"/>
          <ac:spMkLst>
            <pc:docMk/>
            <pc:sldMk cId="3160511977" sldId="257"/>
            <ac:spMk id="5" creationId="{3138BF8A-E7D1-F553-561B-CE259C7B4854}"/>
          </ac:spMkLst>
        </pc:spChg>
        <pc:spChg chg="mod">
          <ac:chgData name="S Narayanaswamy" userId="a3b3ab1e172c16ad" providerId="Windows Live" clId="Web-{FF728DDB-4830-AEE8-DFF6-7073F7E58613}" dt="2025-03-15T10:07:02.481" v="1293"/>
          <ac:spMkLst>
            <pc:docMk/>
            <pc:sldMk cId="3160511977" sldId="257"/>
            <ac:spMk id="9" creationId="{9D25F302-27C5-414F-97F8-6EA0A6C028BA}"/>
          </ac:spMkLst>
        </pc:spChg>
        <pc:spChg chg="mod">
          <ac:chgData name="S Narayanaswamy" userId="a3b3ab1e172c16ad" providerId="Windows Live" clId="Web-{FF728DDB-4830-AEE8-DFF6-7073F7E58613}" dt="2025-03-15T10:07:02.481" v="1293"/>
          <ac:spMkLst>
            <pc:docMk/>
            <pc:sldMk cId="3160511977" sldId="257"/>
            <ac:spMk id="11" creationId="{830A36F8-48C2-4842-A87B-8CE8DF4E7FD2}"/>
          </ac:spMkLst>
        </pc:spChg>
        <pc:spChg chg="mod">
          <ac:chgData name="S Narayanaswamy" userId="a3b3ab1e172c16ad" providerId="Windows Live" clId="Web-{FF728DDB-4830-AEE8-DFF6-7073F7E58613}" dt="2025-03-15T10:07:02.481" v="1293"/>
          <ac:spMkLst>
            <pc:docMk/>
            <pc:sldMk cId="3160511977" sldId="257"/>
            <ac:spMk id="13" creationId="{8F451A30-466B-4996-9BA5-CD6ABCC6D558}"/>
          </ac:spMkLst>
        </pc:spChg>
        <pc:picChg chg="mod">
          <ac:chgData name="S Narayanaswamy" userId="a3b3ab1e172c16ad" providerId="Windows Live" clId="Web-{FF728DDB-4830-AEE8-DFF6-7073F7E58613}" dt="2025-03-15T10:07:02.481" v="1293"/>
          <ac:picMkLst>
            <pc:docMk/>
            <pc:sldMk cId="3160511977" sldId="257"/>
            <ac:picMk id="4" creationId="{9CCCBF17-7945-9AF8-C05D-BDA9C0510C6D}"/>
          </ac:picMkLst>
        </pc:picChg>
      </pc:sldChg>
      <pc:sldChg chg="modSp">
        <pc:chgData name="S Narayanaswamy" userId="a3b3ab1e172c16ad" providerId="Windows Live" clId="Web-{FF728DDB-4830-AEE8-DFF6-7073F7E58613}" dt="2025-03-15T10:07:02.481" v="1293"/>
        <pc:sldMkLst>
          <pc:docMk/>
          <pc:sldMk cId="1502994436" sldId="258"/>
        </pc:sldMkLst>
        <pc:spChg chg="mod">
          <ac:chgData name="S Narayanaswamy" userId="a3b3ab1e172c16ad" providerId="Windows Live" clId="Web-{FF728DDB-4830-AEE8-DFF6-7073F7E58613}" dt="2025-03-15T10:07:02.481" v="1293"/>
          <ac:spMkLst>
            <pc:docMk/>
            <pc:sldMk cId="1502994436" sldId="258"/>
            <ac:spMk id="3" creationId="{3045A0FD-24DD-D0B1-62D5-3CA233A86DE7}"/>
          </ac:spMkLst>
        </pc:spChg>
      </pc:sldChg>
      <pc:sldChg chg="modSp">
        <pc:chgData name="S Narayanaswamy" userId="a3b3ab1e172c16ad" providerId="Windows Live" clId="Web-{FF728DDB-4830-AEE8-DFF6-7073F7E58613}" dt="2025-03-15T10:07:02.481" v="1293"/>
        <pc:sldMkLst>
          <pc:docMk/>
          <pc:sldMk cId="426432573" sldId="259"/>
        </pc:sldMkLst>
        <pc:spChg chg="mod">
          <ac:chgData name="S Narayanaswamy" userId="a3b3ab1e172c16ad" providerId="Windows Live" clId="Web-{FF728DDB-4830-AEE8-DFF6-7073F7E58613}" dt="2025-03-15T10:07:02.481" v="1293"/>
          <ac:spMkLst>
            <pc:docMk/>
            <pc:sldMk cId="426432573" sldId="259"/>
            <ac:spMk id="3" creationId="{3167394A-185D-6DD2-F9D1-A199D563CE81}"/>
          </ac:spMkLst>
        </pc:spChg>
      </pc:sldChg>
      <pc:sldChg chg="addSp delSp modSp new add del">
        <pc:chgData name="S Narayanaswamy" userId="a3b3ab1e172c16ad" providerId="Windows Live" clId="Web-{FF728DDB-4830-AEE8-DFF6-7073F7E58613}" dt="2025-03-15T11:08:20.145" v="1832" actId="20577"/>
        <pc:sldMkLst>
          <pc:docMk/>
          <pc:sldMk cId="3748848465" sldId="260"/>
        </pc:sldMkLst>
        <pc:spChg chg="del">
          <ac:chgData name="S Narayanaswamy" userId="a3b3ab1e172c16ad" providerId="Windows Live" clId="Web-{FF728DDB-4830-AEE8-DFF6-7073F7E58613}" dt="2025-03-15T07:27:10.881" v="757"/>
          <ac:spMkLst>
            <pc:docMk/>
            <pc:sldMk cId="3748848465" sldId="260"/>
            <ac:spMk id="2" creationId="{F59DCBF2-3F2C-296F-19FF-9389F0200B3C}"/>
          </ac:spMkLst>
        </pc:spChg>
        <pc:spChg chg="mod">
          <ac:chgData name="S Narayanaswamy" userId="a3b3ab1e172c16ad" providerId="Windows Live" clId="Web-{FF728DDB-4830-AEE8-DFF6-7073F7E58613}" dt="2025-03-15T11:08:20.145" v="1832" actId="20577"/>
          <ac:spMkLst>
            <pc:docMk/>
            <pc:sldMk cId="3748848465" sldId="260"/>
            <ac:spMk id="3" creationId="{3EEE6D19-A51C-E066-DCF8-C6AB8CC09DDC}"/>
          </ac:spMkLst>
        </pc:spChg>
        <pc:graphicFrameChg chg="add mod modGraphic">
          <ac:chgData name="S Narayanaswamy" userId="a3b3ab1e172c16ad" providerId="Windows Live" clId="Web-{FF728DDB-4830-AEE8-DFF6-7073F7E58613}" dt="2025-03-15T11:05:58.475" v="1801" actId="1076"/>
          <ac:graphicFrameMkLst>
            <pc:docMk/>
            <pc:sldMk cId="3748848465" sldId="260"/>
            <ac:graphicFrameMk id="5" creationId="{876DE870-67BB-14C1-2FB0-BA895BE8B1EB}"/>
          </ac:graphicFrameMkLst>
        </pc:graphicFrameChg>
      </pc:sldChg>
      <pc:sldChg chg="delSp modSp new">
        <pc:chgData name="S Narayanaswamy" userId="a3b3ab1e172c16ad" providerId="Windows Live" clId="Web-{FF728DDB-4830-AEE8-DFF6-7073F7E58613}" dt="2025-03-15T10:39:22.599" v="1762" actId="20577"/>
        <pc:sldMkLst>
          <pc:docMk/>
          <pc:sldMk cId="648288416" sldId="261"/>
        </pc:sldMkLst>
        <pc:spChg chg="del">
          <ac:chgData name="S Narayanaswamy" userId="a3b3ab1e172c16ad" providerId="Windows Live" clId="Web-{FF728DDB-4830-AEE8-DFF6-7073F7E58613}" dt="2025-03-15T09:14:08.041" v="1204"/>
          <ac:spMkLst>
            <pc:docMk/>
            <pc:sldMk cId="648288416" sldId="261"/>
            <ac:spMk id="2" creationId="{EAA9404A-51DB-E19A-BD45-17E415AB9229}"/>
          </ac:spMkLst>
        </pc:spChg>
        <pc:spChg chg="mod">
          <ac:chgData name="S Narayanaswamy" userId="a3b3ab1e172c16ad" providerId="Windows Live" clId="Web-{FF728DDB-4830-AEE8-DFF6-7073F7E58613}" dt="2025-03-15T10:39:22.599" v="1762" actId="20577"/>
          <ac:spMkLst>
            <pc:docMk/>
            <pc:sldMk cId="648288416" sldId="261"/>
            <ac:spMk id="3" creationId="{4D4171C9-2495-C81A-0ACF-AF7EBA337A49}"/>
          </ac:spMkLst>
        </pc:spChg>
      </pc:sldChg>
      <pc:sldChg chg="new del">
        <pc:chgData name="S Narayanaswamy" userId="a3b3ab1e172c16ad" providerId="Windows Live" clId="Web-{FF728DDB-4830-AEE8-DFF6-7073F7E58613}" dt="2025-03-15T10:06:47.809" v="1290"/>
        <pc:sldMkLst>
          <pc:docMk/>
          <pc:sldMk cId="2578432258" sldId="262"/>
        </pc:sldMkLst>
      </pc:sldChg>
      <pc:sldMasterChg chg="modSp modSldLayout">
        <pc:chgData name="S Narayanaswamy" userId="a3b3ab1e172c16ad" providerId="Windows Live" clId="Web-{FF728DDB-4830-AEE8-DFF6-7073F7E58613}" dt="2025-03-15T10:07:02.481" v="1293"/>
        <pc:sldMasterMkLst>
          <pc:docMk/>
          <pc:sldMasterMk cId="2460954070" sldId="2147483660"/>
        </pc:sldMasterMkLst>
        <pc:spChg chg="mod">
          <ac:chgData name="S Narayanaswamy" userId="a3b3ab1e172c16ad" providerId="Windows Live" clId="Web-{FF728DDB-4830-AEE8-DFF6-7073F7E58613}" dt="2025-03-15T10:07:02.481" v="1293"/>
          <ac:spMkLst>
            <pc:docMk/>
            <pc:sldMasterMk cId="2460954070" sldId="2147483660"/>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ac:spMk id="3"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ac:spMk id="4"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ac:spMk id="5"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ac:spMk id="6" creationId="{00000000-0000-0000-0000-000000000000}"/>
          </ac:spMkLst>
        </pc:spChg>
        <pc:sldLayoutChg chg="modSp">
          <pc:chgData name="S Narayanaswamy" userId="a3b3ab1e172c16ad" providerId="Windows Live" clId="Web-{FF728DDB-4830-AEE8-DFF6-7073F7E58613}" dt="2025-03-15T10:07:02.481" v="1293"/>
          <pc:sldLayoutMkLst>
            <pc:docMk/>
            <pc:sldMasterMk cId="2460954070" sldId="2147483660"/>
            <pc:sldLayoutMk cId="2385387890" sldId="2147483661"/>
          </pc:sldLayoutMkLst>
          <pc:spChg chg="mod">
            <ac:chgData name="S Narayanaswamy" userId="a3b3ab1e172c16ad" providerId="Windows Live" clId="Web-{FF728DDB-4830-AEE8-DFF6-7073F7E58613}" dt="2025-03-15T10:07:02.481" v="1293"/>
            <ac:spMkLst>
              <pc:docMk/>
              <pc:sldMasterMk cId="2460954070" sldId="2147483660"/>
              <pc:sldLayoutMk cId="2385387890" sldId="2147483661"/>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2385387890" sldId="2147483661"/>
              <ac:spMk id="3"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2591524520" sldId="2147483663"/>
          </pc:sldLayoutMkLst>
          <pc:spChg chg="mod">
            <ac:chgData name="S Narayanaswamy" userId="a3b3ab1e172c16ad" providerId="Windows Live" clId="Web-{FF728DDB-4830-AEE8-DFF6-7073F7E58613}" dt="2025-03-15T10:07:02.481" v="1293"/>
            <ac:spMkLst>
              <pc:docMk/>
              <pc:sldMasterMk cId="2460954070" sldId="2147483660"/>
              <pc:sldLayoutMk cId="2591524520" sldId="2147483663"/>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2591524520" sldId="2147483663"/>
              <ac:spMk id="3"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1203092039" sldId="2147483664"/>
          </pc:sldLayoutMkLst>
          <pc:spChg chg="mod">
            <ac:chgData name="S Narayanaswamy" userId="a3b3ab1e172c16ad" providerId="Windows Live" clId="Web-{FF728DDB-4830-AEE8-DFF6-7073F7E58613}" dt="2025-03-15T10:07:02.481" v="1293"/>
            <ac:spMkLst>
              <pc:docMk/>
              <pc:sldMasterMk cId="2460954070" sldId="2147483660"/>
              <pc:sldLayoutMk cId="1203092039" sldId="2147483664"/>
              <ac:spMk id="3"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1203092039" sldId="2147483664"/>
              <ac:spMk id="4"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3733172339" sldId="2147483665"/>
          </pc:sldLayoutMkLst>
          <pc:spChg chg="mod">
            <ac:chgData name="S Narayanaswamy" userId="a3b3ab1e172c16ad" providerId="Windows Live" clId="Web-{FF728DDB-4830-AEE8-DFF6-7073F7E58613}" dt="2025-03-15T10:07:02.481" v="1293"/>
            <ac:spMkLst>
              <pc:docMk/>
              <pc:sldMasterMk cId="2460954070" sldId="2147483660"/>
              <pc:sldLayoutMk cId="3733172339" sldId="2147483665"/>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733172339" sldId="2147483665"/>
              <ac:spMk id="3"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733172339" sldId="2147483665"/>
              <ac:spMk id="4"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733172339" sldId="2147483665"/>
              <ac:spMk id="5"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733172339" sldId="2147483665"/>
              <ac:spMk id="6"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3171841454" sldId="2147483668"/>
          </pc:sldLayoutMkLst>
          <pc:spChg chg="mod">
            <ac:chgData name="S Narayanaswamy" userId="a3b3ab1e172c16ad" providerId="Windows Live" clId="Web-{FF728DDB-4830-AEE8-DFF6-7073F7E58613}" dt="2025-03-15T10:07:02.481" v="1293"/>
            <ac:spMkLst>
              <pc:docMk/>
              <pc:sldMasterMk cId="2460954070" sldId="2147483660"/>
              <pc:sldLayoutMk cId="3171841454" sldId="2147483668"/>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171841454" sldId="2147483668"/>
              <ac:spMk id="3"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171841454" sldId="2147483668"/>
              <ac:spMk id="4"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1718958274" sldId="2147483669"/>
          </pc:sldLayoutMkLst>
          <pc:spChg chg="mod">
            <ac:chgData name="S Narayanaswamy" userId="a3b3ab1e172c16ad" providerId="Windows Live" clId="Web-{FF728DDB-4830-AEE8-DFF6-7073F7E58613}" dt="2025-03-15T10:07:02.481" v="1293"/>
            <ac:spMkLst>
              <pc:docMk/>
              <pc:sldMasterMk cId="2460954070" sldId="2147483660"/>
              <pc:sldLayoutMk cId="1718958274" sldId="2147483669"/>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1718958274" sldId="2147483669"/>
              <ac:spMk id="3"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1718958274" sldId="2147483669"/>
              <ac:spMk id="4" creationId="{00000000-0000-0000-0000-000000000000}"/>
            </ac:spMkLst>
          </pc:spChg>
        </pc:sldLayoutChg>
        <pc:sldLayoutChg chg="modSp">
          <pc:chgData name="S Narayanaswamy" userId="a3b3ab1e172c16ad" providerId="Windows Live" clId="Web-{FF728DDB-4830-AEE8-DFF6-7073F7E58613}" dt="2025-03-15T10:07:02.481" v="1293"/>
          <pc:sldLayoutMkLst>
            <pc:docMk/>
            <pc:sldMasterMk cId="2460954070" sldId="2147483660"/>
            <pc:sldLayoutMk cId="3479445657" sldId="2147483671"/>
          </pc:sldLayoutMkLst>
          <pc:spChg chg="mod">
            <ac:chgData name="S Narayanaswamy" userId="a3b3ab1e172c16ad" providerId="Windows Live" clId="Web-{FF728DDB-4830-AEE8-DFF6-7073F7E58613}" dt="2025-03-15T10:07:02.481" v="1293"/>
            <ac:spMkLst>
              <pc:docMk/>
              <pc:sldMasterMk cId="2460954070" sldId="2147483660"/>
              <pc:sldLayoutMk cId="3479445657" sldId="2147483671"/>
              <ac:spMk id="2" creationId="{00000000-0000-0000-0000-000000000000}"/>
            </ac:spMkLst>
          </pc:spChg>
          <pc:spChg chg="mod">
            <ac:chgData name="S Narayanaswamy" userId="a3b3ab1e172c16ad" providerId="Windows Live" clId="Web-{FF728DDB-4830-AEE8-DFF6-7073F7E58613}" dt="2025-03-15T10:07:02.481" v="1293"/>
            <ac:spMkLst>
              <pc:docMk/>
              <pc:sldMasterMk cId="2460954070" sldId="2147483660"/>
              <pc:sldLayoutMk cId="3479445657" sldId="2147483671"/>
              <ac:spMk id="3" creationId="{00000000-0000-0000-0000-000000000000}"/>
            </ac:spMkLst>
          </pc:spChg>
        </pc:sldLayoutChg>
      </pc:sldMasterChg>
    </pc:docChg>
  </pc:docChgLst>
  <pc:docChgLst>
    <pc:chgData name="S Narayanaswamy" userId="a3b3ab1e172c16ad" providerId="Windows Live" clId="Web-{E98ACA0D-3810-AF29-4561-6FDBCCE7955A}"/>
    <pc:docChg chg="addSld delSld modSld">
      <pc:chgData name="S Narayanaswamy" userId="a3b3ab1e172c16ad" providerId="Windows Live" clId="Web-{E98ACA0D-3810-AF29-4561-6FDBCCE7955A}" dt="2025-03-24T23:37:16.440" v="796" actId="20577"/>
      <pc:docMkLst>
        <pc:docMk/>
      </pc:docMkLst>
      <pc:sldChg chg="modSp">
        <pc:chgData name="S Narayanaswamy" userId="a3b3ab1e172c16ad" providerId="Windows Live" clId="Web-{E98ACA0D-3810-AF29-4561-6FDBCCE7955A}" dt="2025-03-24T22:07:56.142" v="37" actId="20577"/>
        <pc:sldMkLst>
          <pc:docMk/>
          <pc:sldMk cId="426432573" sldId="259"/>
        </pc:sldMkLst>
        <pc:spChg chg="mod">
          <ac:chgData name="S Narayanaswamy" userId="a3b3ab1e172c16ad" providerId="Windows Live" clId="Web-{E98ACA0D-3810-AF29-4561-6FDBCCE7955A}" dt="2025-03-24T22:07:56.142" v="37" actId="20577"/>
          <ac:spMkLst>
            <pc:docMk/>
            <pc:sldMk cId="426432573" sldId="259"/>
            <ac:spMk id="3" creationId="{3167394A-185D-6DD2-F9D1-A199D563CE81}"/>
          </ac:spMkLst>
        </pc:spChg>
      </pc:sldChg>
      <pc:sldChg chg="addSp modSp">
        <pc:chgData name="S Narayanaswamy" userId="a3b3ab1e172c16ad" providerId="Windows Live" clId="Web-{E98ACA0D-3810-AF29-4561-6FDBCCE7955A}" dt="2025-03-24T22:12:18.057" v="55" actId="1076"/>
        <pc:sldMkLst>
          <pc:docMk/>
          <pc:sldMk cId="3748848465" sldId="260"/>
        </pc:sldMkLst>
        <pc:spChg chg="add mod">
          <ac:chgData name="S Narayanaswamy" userId="a3b3ab1e172c16ad" providerId="Windows Live" clId="Web-{E98ACA0D-3810-AF29-4561-6FDBCCE7955A}" dt="2025-03-24T22:12:05.416" v="54" actId="20577"/>
          <ac:spMkLst>
            <pc:docMk/>
            <pc:sldMk cId="3748848465" sldId="260"/>
            <ac:spMk id="2" creationId="{7CFD34DA-30DF-EA81-0FA0-311F5FF1899B}"/>
          </ac:spMkLst>
        </pc:spChg>
        <pc:spChg chg="mod">
          <ac:chgData name="S Narayanaswamy" userId="a3b3ab1e172c16ad" providerId="Windows Live" clId="Web-{E98ACA0D-3810-AF29-4561-6FDBCCE7955A}" dt="2025-03-24T22:05:13.777" v="17" actId="20577"/>
          <ac:spMkLst>
            <pc:docMk/>
            <pc:sldMk cId="3748848465" sldId="260"/>
            <ac:spMk id="3" creationId="{3EEE6D19-A51C-E066-DCF8-C6AB8CC09DDC}"/>
          </ac:spMkLst>
        </pc:spChg>
        <pc:graphicFrameChg chg="mod">
          <ac:chgData name="S Narayanaswamy" userId="a3b3ab1e172c16ad" providerId="Windows Live" clId="Web-{E98ACA0D-3810-AF29-4561-6FDBCCE7955A}" dt="2025-03-24T22:12:18.057" v="55" actId="1076"/>
          <ac:graphicFrameMkLst>
            <pc:docMk/>
            <pc:sldMk cId="3748848465" sldId="260"/>
            <ac:graphicFrameMk id="5" creationId="{876DE870-67BB-14C1-2FB0-BA895BE8B1EB}"/>
          </ac:graphicFrameMkLst>
        </pc:graphicFrameChg>
      </pc:sldChg>
      <pc:sldChg chg="modSp">
        <pc:chgData name="S Narayanaswamy" userId="a3b3ab1e172c16ad" providerId="Windows Live" clId="Web-{E98ACA0D-3810-AF29-4561-6FDBCCE7955A}" dt="2025-03-24T22:19:50.932" v="98" actId="20577"/>
        <pc:sldMkLst>
          <pc:docMk/>
          <pc:sldMk cId="648288416" sldId="261"/>
        </pc:sldMkLst>
        <pc:spChg chg="mod">
          <ac:chgData name="S Narayanaswamy" userId="a3b3ab1e172c16ad" providerId="Windows Live" clId="Web-{E98ACA0D-3810-AF29-4561-6FDBCCE7955A}" dt="2025-03-24T22:19:50.932" v="98" actId="20577"/>
          <ac:spMkLst>
            <pc:docMk/>
            <pc:sldMk cId="648288416" sldId="261"/>
            <ac:spMk id="3" creationId="{4D4171C9-2495-C81A-0ACF-AF7EBA337A49}"/>
          </ac:spMkLst>
        </pc:spChg>
      </pc:sldChg>
      <pc:sldChg chg="addSp delSp modSp">
        <pc:chgData name="S Narayanaswamy" userId="a3b3ab1e172c16ad" providerId="Windows Live" clId="Web-{E98ACA0D-3810-AF29-4561-6FDBCCE7955A}" dt="2025-03-24T22:24:14.285" v="135" actId="20577"/>
        <pc:sldMkLst>
          <pc:docMk/>
          <pc:sldMk cId="3040259320" sldId="262"/>
        </pc:sldMkLst>
        <pc:spChg chg="add mod">
          <ac:chgData name="S Narayanaswamy" userId="a3b3ab1e172c16ad" providerId="Windows Live" clId="Web-{E98ACA0D-3810-AF29-4561-6FDBCCE7955A}" dt="2025-03-24T22:24:14.285" v="135" actId="20577"/>
          <ac:spMkLst>
            <pc:docMk/>
            <pc:sldMk cId="3040259320" sldId="262"/>
            <ac:spMk id="2" creationId="{265FD141-0C17-9D4F-A472-D8DBDE87C1B9}"/>
          </ac:spMkLst>
        </pc:spChg>
        <pc:spChg chg="mod">
          <ac:chgData name="S Narayanaswamy" userId="a3b3ab1e172c16ad" providerId="Windows Live" clId="Web-{E98ACA0D-3810-AF29-4561-6FDBCCE7955A}" dt="2025-03-24T22:23:06.595" v="125" actId="20577"/>
          <ac:spMkLst>
            <pc:docMk/>
            <pc:sldMk cId="3040259320" sldId="262"/>
            <ac:spMk id="3" creationId="{D1EC628F-CD4C-5E08-054D-E5C906665CBF}"/>
          </ac:spMkLst>
        </pc:spChg>
        <pc:spChg chg="del mod">
          <ac:chgData name="S Narayanaswamy" userId="a3b3ab1e172c16ad" providerId="Windows Live" clId="Web-{E98ACA0D-3810-AF29-4561-6FDBCCE7955A}" dt="2025-03-24T22:20:00.135" v="100"/>
          <ac:spMkLst>
            <pc:docMk/>
            <pc:sldMk cId="3040259320" sldId="262"/>
            <ac:spMk id="5" creationId="{CC249763-204F-86BA-9839-6D05CFBA9B8B}"/>
          </ac:spMkLst>
        </pc:spChg>
        <pc:picChg chg="mod">
          <ac:chgData name="S Narayanaswamy" userId="a3b3ab1e172c16ad" providerId="Windows Live" clId="Web-{E98ACA0D-3810-AF29-4561-6FDBCCE7955A}" dt="2025-03-24T22:20:19.339" v="103" actId="1076"/>
          <ac:picMkLst>
            <pc:docMk/>
            <pc:sldMk cId="3040259320" sldId="262"/>
            <ac:picMk id="7" creationId="{B1038F67-9C65-0689-9324-FD7610E1BC8F}"/>
          </ac:picMkLst>
        </pc:picChg>
      </pc:sldChg>
      <pc:sldChg chg="addSp modSp">
        <pc:chgData name="S Narayanaswamy" userId="a3b3ab1e172c16ad" providerId="Windows Live" clId="Web-{E98ACA0D-3810-AF29-4561-6FDBCCE7955A}" dt="2025-03-24T22:28:58.607" v="181" actId="20577"/>
        <pc:sldMkLst>
          <pc:docMk/>
          <pc:sldMk cId="2037490357" sldId="263"/>
        </pc:sldMkLst>
        <pc:spChg chg="mod">
          <ac:chgData name="S Narayanaswamy" userId="a3b3ab1e172c16ad" providerId="Windows Live" clId="Web-{E98ACA0D-3810-AF29-4561-6FDBCCE7955A}" dt="2025-03-24T22:28:58.607" v="181" actId="20577"/>
          <ac:spMkLst>
            <pc:docMk/>
            <pc:sldMk cId="2037490357" sldId="263"/>
            <ac:spMk id="3" creationId="{100F99C5-DB93-BB11-731C-9A592DEE1F1B}"/>
          </ac:spMkLst>
        </pc:spChg>
        <pc:spChg chg="add mod">
          <ac:chgData name="S Narayanaswamy" userId="a3b3ab1e172c16ad" providerId="Windows Live" clId="Web-{E98ACA0D-3810-AF29-4561-6FDBCCE7955A}" dt="2025-03-24T22:27:32.073" v="161" actId="20577"/>
          <ac:spMkLst>
            <pc:docMk/>
            <pc:sldMk cId="2037490357" sldId="263"/>
            <ac:spMk id="4" creationId="{6CBC42E2-D9DE-71A8-9F50-C9C16043AE61}"/>
          </ac:spMkLst>
        </pc:spChg>
        <pc:picChg chg="add mod">
          <ac:chgData name="S Narayanaswamy" userId="a3b3ab1e172c16ad" providerId="Windows Live" clId="Web-{E98ACA0D-3810-AF29-4561-6FDBCCE7955A}" dt="2025-03-24T22:26:38.493" v="152" actId="1076"/>
          <ac:picMkLst>
            <pc:docMk/>
            <pc:sldMk cId="2037490357" sldId="263"/>
            <ac:picMk id="2" creationId="{081A14E1-44E9-A034-4734-515CD07C86F3}"/>
          </ac:picMkLst>
        </pc:picChg>
      </pc:sldChg>
      <pc:sldChg chg="delSp modSp">
        <pc:chgData name="S Narayanaswamy" userId="a3b3ab1e172c16ad" providerId="Windows Live" clId="Web-{E98ACA0D-3810-AF29-4561-6FDBCCE7955A}" dt="2025-03-24T22:33:24.928" v="211" actId="20577"/>
        <pc:sldMkLst>
          <pc:docMk/>
          <pc:sldMk cId="654313235" sldId="264"/>
        </pc:sldMkLst>
        <pc:spChg chg="mod">
          <ac:chgData name="S Narayanaswamy" userId="a3b3ab1e172c16ad" providerId="Windows Live" clId="Web-{E98ACA0D-3810-AF29-4561-6FDBCCE7955A}" dt="2025-03-24T22:33:24.928" v="211" actId="20577"/>
          <ac:spMkLst>
            <pc:docMk/>
            <pc:sldMk cId="654313235" sldId="264"/>
            <ac:spMk id="3" creationId="{25A9244A-FF9B-51DD-F5D9-BB7737B5B6A9}"/>
          </ac:spMkLst>
        </pc:spChg>
        <pc:spChg chg="del mod">
          <ac:chgData name="S Narayanaswamy" userId="a3b3ab1e172c16ad" providerId="Windows Live" clId="Web-{E98ACA0D-3810-AF29-4561-6FDBCCE7955A}" dt="2025-03-24T22:27:15.838" v="159"/>
          <ac:spMkLst>
            <pc:docMk/>
            <pc:sldMk cId="654313235" sldId="264"/>
            <ac:spMk id="6" creationId="{7DC9E452-14B9-0693-6D2A-C9D096D82BD4}"/>
          </ac:spMkLst>
        </pc:spChg>
        <pc:picChg chg="del">
          <ac:chgData name="S Narayanaswamy" userId="a3b3ab1e172c16ad" providerId="Windows Live" clId="Web-{E98ACA0D-3810-AF29-4561-6FDBCCE7955A}" dt="2025-03-24T22:26:16.820" v="148"/>
          <ac:picMkLst>
            <pc:docMk/>
            <pc:sldMk cId="654313235" sldId="264"/>
            <ac:picMk id="5" creationId="{8D479CED-28D3-AC0A-CC8B-C3A048B7B00F}"/>
          </ac:picMkLst>
        </pc:picChg>
      </pc:sldChg>
      <pc:sldChg chg="modSp del">
        <pc:chgData name="S Narayanaswamy" userId="a3b3ab1e172c16ad" providerId="Windows Live" clId="Web-{E98ACA0D-3810-AF29-4561-6FDBCCE7955A}" dt="2025-03-24T22:31:47.472" v="200"/>
        <pc:sldMkLst>
          <pc:docMk/>
          <pc:sldMk cId="1465408666" sldId="265"/>
        </pc:sldMkLst>
        <pc:spChg chg="mod">
          <ac:chgData name="S Narayanaswamy" userId="a3b3ab1e172c16ad" providerId="Windows Live" clId="Web-{E98ACA0D-3810-AF29-4561-6FDBCCE7955A}" dt="2025-03-24T22:29:27.905" v="184" actId="20577"/>
          <ac:spMkLst>
            <pc:docMk/>
            <pc:sldMk cId="1465408666" sldId="265"/>
            <ac:spMk id="3" creationId="{ED0406FD-8998-15ED-DC91-F94A132924EB}"/>
          </ac:spMkLst>
        </pc:spChg>
      </pc:sldChg>
      <pc:sldChg chg="addSp modSp">
        <pc:chgData name="S Narayanaswamy" userId="a3b3ab1e172c16ad" providerId="Windows Live" clId="Web-{E98ACA0D-3810-AF29-4561-6FDBCCE7955A}" dt="2025-03-24T22:38:09.438" v="248" actId="14100"/>
        <pc:sldMkLst>
          <pc:docMk/>
          <pc:sldMk cId="3307021930" sldId="266"/>
        </pc:sldMkLst>
        <pc:spChg chg="add mod">
          <ac:chgData name="S Narayanaswamy" userId="a3b3ab1e172c16ad" providerId="Windows Live" clId="Web-{E98ACA0D-3810-AF29-4561-6FDBCCE7955A}" dt="2025-03-24T22:38:09.438" v="248" actId="14100"/>
          <ac:spMkLst>
            <pc:docMk/>
            <pc:sldMk cId="3307021930" sldId="266"/>
            <ac:spMk id="2" creationId="{18D53EF6-2FBC-2043-7B05-8B176B77443C}"/>
          </ac:spMkLst>
        </pc:spChg>
        <pc:spChg chg="mod">
          <ac:chgData name="S Narayanaswamy" userId="a3b3ab1e172c16ad" providerId="Windows Live" clId="Web-{E98ACA0D-3810-AF29-4561-6FDBCCE7955A}" dt="2025-03-24T22:34:25.087" v="217" actId="20577"/>
          <ac:spMkLst>
            <pc:docMk/>
            <pc:sldMk cId="3307021930" sldId="266"/>
            <ac:spMk id="3" creationId="{A4E203F6-72A1-361E-B3F6-D3A0EBE33C90}"/>
          </ac:spMkLst>
        </pc:spChg>
        <pc:spChg chg="mod">
          <ac:chgData name="S Narayanaswamy" userId="a3b3ab1e172c16ad" providerId="Windows Live" clId="Web-{E98ACA0D-3810-AF29-4561-6FDBCCE7955A}" dt="2025-03-24T22:34:48.853" v="220" actId="1076"/>
          <ac:spMkLst>
            <pc:docMk/>
            <pc:sldMk cId="3307021930" sldId="266"/>
            <ac:spMk id="6" creationId="{25A77444-B2DD-9FC3-92E5-FA61839621A2}"/>
          </ac:spMkLst>
        </pc:spChg>
        <pc:spChg chg="mod">
          <ac:chgData name="S Narayanaswamy" userId="a3b3ab1e172c16ad" providerId="Windows Live" clId="Web-{E98ACA0D-3810-AF29-4561-6FDBCCE7955A}" dt="2025-03-24T22:34:58.150" v="221" actId="1076"/>
          <ac:spMkLst>
            <pc:docMk/>
            <pc:sldMk cId="3307021930" sldId="266"/>
            <ac:spMk id="7" creationId="{7FFF2DDE-BBB4-7A8A-32BC-65A6F5DCAB85}"/>
          </ac:spMkLst>
        </pc:spChg>
        <pc:picChg chg="mod">
          <ac:chgData name="S Narayanaswamy" userId="a3b3ab1e172c16ad" providerId="Windows Live" clId="Web-{E98ACA0D-3810-AF29-4561-6FDBCCE7955A}" dt="2025-03-24T22:34:33.150" v="218" actId="1076"/>
          <ac:picMkLst>
            <pc:docMk/>
            <pc:sldMk cId="3307021930" sldId="266"/>
            <ac:picMk id="4" creationId="{25476C02-F269-92E6-6F6B-2035D5E4CFF2}"/>
          </ac:picMkLst>
        </pc:picChg>
        <pc:picChg chg="mod">
          <ac:chgData name="S Narayanaswamy" userId="a3b3ab1e172c16ad" providerId="Windows Live" clId="Web-{E98ACA0D-3810-AF29-4561-6FDBCCE7955A}" dt="2025-03-24T22:34:36.056" v="219" actId="1076"/>
          <ac:picMkLst>
            <pc:docMk/>
            <pc:sldMk cId="3307021930" sldId="266"/>
            <ac:picMk id="8" creationId="{9BE01DF0-BF80-9810-59D7-C6663C9EADBC}"/>
          </ac:picMkLst>
        </pc:picChg>
      </pc:sldChg>
      <pc:sldChg chg="modSp">
        <pc:chgData name="S Narayanaswamy" userId="a3b3ab1e172c16ad" providerId="Windows Live" clId="Web-{E98ACA0D-3810-AF29-4561-6FDBCCE7955A}" dt="2025-03-24T22:43:10.136" v="273" actId="20577"/>
        <pc:sldMkLst>
          <pc:docMk/>
          <pc:sldMk cId="4131713870" sldId="267"/>
        </pc:sldMkLst>
        <pc:spChg chg="mod">
          <ac:chgData name="S Narayanaswamy" userId="a3b3ab1e172c16ad" providerId="Windows Live" clId="Web-{E98ACA0D-3810-AF29-4561-6FDBCCE7955A}" dt="2025-03-24T22:43:10.136" v="273" actId="20577"/>
          <ac:spMkLst>
            <pc:docMk/>
            <pc:sldMk cId="4131713870" sldId="267"/>
            <ac:spMk id="3" creationId="{6634A758-46FF-EAC6-879C-C91CD560184C}"/>
          </ac:spMkLst>
        </pc:spChg>
      </pc:sldChg>
      <pc:sldChg chg="modSp">
        <pc:chgData name="S Narayanaswamy" userId="a3b3ab1e172c16ad" providerId="Windows Live" clId="Web-{E98ACA0D-3810-AF29-4561-6FDBCCE7955A}" dt="2025-03-24T22:47:42.619" v="330" actId="20577"/>
        <pc:sldMkLst>
          <pc:docMk/>
          <pc:sldMk cId="4231236056" sldId="268"/>
        </pc:sldMkLst>
        <pc:spChg chg="mod">
          <ac:chgData name="S Narayanaswamy" userId="a3b3ab1e172c16ad" providerId="Windows Live" clId="Web-{E98ACA0D-3810-AF29-4561-6FDBCCE7955A}" dt="2025-03-24T22:47:42.619" v="330" actId="20577"/>
          <ac:spMkLst>
            <pc:docMk/>
            <pc:sldMk cId="4231236056" sldId="268"/>
            <ac:spMk id="3" creationId="{5AC103B4-7311-A671-8B74-AEEF6DB769D5}"/>
          </ac:spMkLst>
        </pc:spChg>
      </pc:sldChg>
      <pc:sldChg chg="modSp">
        <pc:chgData name="S Narayanaswamy" userId="a3b3ab1e172c16ad" providerId="Windows Live" clId="Web-{E98ACA0D-3810-AF29-4561-6FDBCCE7955A}" dt="2025-03-24T22:52:44.801" v="390" actId="1076"/>
        <pc:sldMkLst>
          <pc:docMk/>
          <pc:sldMk cId="1975728491" sldId="269"/>
        </pc:sldMkLst>
        <pc:spChg chg="mod">
          <ac:chgData name="S Narayanaswamy" userId="a3b3ab1e172c16ad" providerId="Windows Live" clId="Web-{E98ACA0D-3810-AF29-4561-6FDBCCE7955A}" dt="2025-03-24T22:52:42.520" v="389" actId="20577"/>
          <ac:spMkLst>
            <pc:docMk/>
            <pc:sldMk cId="1975728491" sldId="269"/>
            <ac:spMk id="3" creationId="{7E3CEBB3-F8D9-F1DF-C5A8-2055EA6B939A}"/>
          </ac:spMkLst>
        </pc:spChg>
        <pc:spChg chg="mod">
          <ac:chgData name="S Narayanaswamy" userId="a3b3ab1e172c16ad" providerId="Windows Live" clId="Web-{E98ACA0D-3810-AF29-4561-6FDBCCE7955A}" dt="2025-03-24T22:48:45.777" v="341" actId="20577"/>
          <ac:spMkLst>
            <pc:docMk/>
            <pc:sldMk cId="1975728491" sldId="269"/>
            <ac:spMk id="5" creationId="{35DA3FCB-47B8-379D-49F2-C617CBE58B01}"/>
          </ac:spMkLst>
        </pc:spChg>
        <pc:picChg chg="mod">
          <ac:chgData name="S Narayanaswamy" userId="a3b3ab1e172c16ad" providerId="Windows Live" clId="Web-{E98ACA0D-3810-AF29-4561-6FDBCCE7955A}" dt="2025-03-24T22:52:44.801" v="390" actId="1076"/>
          <ac:picMkLst>
            <pc:docMk/>
            <pc:sldMk cId="1975728491" sldId="269"/>
            <ac:picMk id="2" creationId="{01B10211-B88D-8750-9E15-F89AC2372C96}"/>
          </ac:picMkLst>
        </pc:picChg>
      </pc:sldChg>
      <pc:sldChg chg="modSp">
        <pc:chgData name="S Narayanaswamy" userId="a3b3ab1e172c16ad" providerId="Windows Live" clId="Web-{E98ACA0D-3810-AF29-4561-6FDBCCE7955A}" dt="2025-03-24T22:55:41.698" v="401" actId="20577"/>
        <pc:sldMkLst>
          <pc:docMk/>
          <pc:sldMk cId="3976569425" sldId="270"/>
        </pc:sldMkLst>
        <pc:spChg chg="mod">
          <ac:chgData name="S Narayanaswamy" userId="a3b3ab1e172c16ad" providerId="Windows Live" clId="Web-{E98ACA0D-3810-AF29-4561-6FDBCCE7955A}" dt="2025-03-24T22:55:41.698" v="401" actId="20577"/>
          <ac:spMkLst>
            <pc:docMk/>
            <pc:sldMk cId="3976569425" sldId="270"/>
            <ac:spMk id="3" creationId="{5533AD1D-5A7D-8FD8-294E-8ED63AA7FF2B}"/>
          </ac:spMkLst>
        </pc:spChg>
        <pc:spChg chg="mod">
          <ac:chgData name="S Narayanaswamy" userId="a3b3ab1e172c16ad" providerId="Windows Live" clId="Web-{E98ACA0D-3810-AF29-4561-6FDBCCE7955A}" dt="2025-03-24T22:53:03.974" v="393" actId="1076"/>
          <ac:spMkLst>
            <pc:docMk/>
            <pc:sldMk cId="3976569425" sldId="270"/>
            <ac:spMk id="6" creationId="{3885054F-CE10-AD8C-42C7-C88C13B3D61D}"/>
          </ac:spMkLst>
        </pc:spChg>
        <pc:picChg chg="mod">
          <ac:chgData name="S Narayanaswamy" userId="a3b3ab1e172c16ad" providerId="Windows Live" clId="Web-{E98ACA0D-3810-AF29-4561-6FDBCCE7955A}" dt="2025-03-24T22:53:12.833" v="395" actId="1076"/>
          <ac:picMkLst>
            <pc:docMk/>
            <pc:sldMk cId="3976569425" sldId="270"/>
            <ac:picMk id="5" creationId="{0956C979-0DF5-7BD4-AB03-3FC9078F11B4}"/>
          </ac:picMkLst>
        </pc:picChg>
      </pc:sldChg>
      <pc:sldChg chg="modSp">
        <pc:chgData name="S Narayanaswamy" userId="a3b3ab1e172c16ad" providerId="Windows Live" clId="Web-{E98ACA0D-3810-AF29-4561-6FDBCCE7955A}" dt="2025-03-24T23:03:09.713" v="453" actId="20577"/>
        <pc:sldMkLst>
          <pc:docMk/>
          <pc:sldMk cId="1125932501" sldId="271"/>
        </pc:sldMkLst>
        <pc:spChg chg="mod">
          <ac:chgData name="S Narayanaswamy" userId="a3b3ab1e172c16ad" providerId="Windows Live" clId="Web-{E98ACA0D-3810-AF29-4561-6FDBCCE7955A}" dt="2025-03-24T23:03:09.713" v="453" actId="20577"/>
          <ac:spMkLst>
            <pc:docMk/>
            <pc:sldMk cId="1125932501" sldId="271"/>
            <ac:spMk id="3" creationId="{84BD3BB3-4D9E-7245-D620-BC5EBD273657}"/>
          </ac:spMkLst>
        </pc:spChg>
        <pc:spChg chg="mod">
          <ac:chgData name="S Narayanaswamy" userId="a3b3ab1e172c16ad" providerId="Windows Live" clId="Web-{E98ACA0D-3810-AF29-4561-6FDBCCE7955A}" dt="2025-03-24T23:00:22.020" v="432" actId="1076"/>
          <ac:spMkLst>
            <pc:docMk/>
            <pc:sldMk cId="1125932501" sldId="271"/>
            <ac:spMk id="4" creationId="{18153934-C0CF-CC53-4CAE-960C685D837F}"/>
          </ac:spMkLst>
        </pc:spChg>
        <pc:picChg chg="mod">
          <ac:chgData name="S Narayanaswamy" userId="a3b3ab1e172c16ad" providerId="Windows Live" clId="Web-{E98ACA0D-3810-AF29-4561-6FDBCCE7955A}" dt="2025-03-24T23:00:11.301" v="431" actId="1076"/>
          <ac:picMkLst>
            <pc:docMk/>
            <pc:sldMk cId="1125932501" sldId="271"/>
            <ac:picMk id="2" creationId="{0269854C-2DA0-69C6-B484-4E4098C0DD90}"/>
          </ac:picMkLst>
        </pc:picChg>
      </pc:sldChg>
      <pc:sldChg chg="modSp">
        <pc:chgData name="S Narayanaswamy" userId="a3b3ab1e172c16ad" providerId="Windows Live" clId="Web-{E98ACA0D-3810-AF29-4561-6FDBCCE7955A}" dt="2025-03-24T23:05:11.312" v="470" actId="20577"/>
        <pc:sldMkLst>
          <pc:docMk/>
          <pc:sldMk cId="1706103692" sldId="272"/>
        </pc:sldMkLst>
        <pc:spChg chg="mod">
          <ac:chgData name="S Narayanaswamy" userId="a3b3ab1e172c16ad" providerId="Windows Live" clId="Web-{E98ACA0D-3810-AF29-4561-6FDBCCE7955A}" dt="2025-03-24T23:05:11.312" v="470" actId="20577"/>
          <ac:spMkLst>
            <pc:docMk/>
            <pc:sldMk cId="1706103692" sldId="272"/>
            <ac:spMk id="3" creationId="{2F84B469-37FD-A9E3-3EBD-D0EC59D5BFAA}"/>
          </ac:spMkLst>
        </pc:spChg>
      </pc:sldChg>
      <pc:sldChg chg="delSp modSp">
        <pc:chgData name="S Narayanaswamy" userId="a3b3ab1e172c16ad" providerId="Windows Live" clId="Web-{E98ACA0D-3810-AF29-4561-6FDBCCE7955A}" dt="2025-03-24T23:15:47.139" v="554" actId="20577"/>
        <pc:sldMkLst>
          <pc:docMk/>
          <pc:sldMk cId="1582596702" sldId="273"/>
        </pc:sldMkLst>
        <pc:spChg chg="mod">
          <ac:chgData name="S Narayanaswamy" userId="a3b3ab1e172c16ad" providerId="Windows Live" clId="Web-{E98ACA0D-3810-AF29-4561-6FDBCCE7955A}" dt="2025-03-24T23:15:47.139" v="554" actId="20577"/>
          <ac:spMkLst>
            <pc:docMk/>
            <pc:sldMk cId="1582596702" sldId="273"/>
            <ac:spMk id="3" creationId="{4EDEBD0C-4D7E-E045-BC18-67574250E6A6}"/>
          </ac:spMkLst>
        </pc:spChg>
        <pc:spChg chg="del mod">
          <ac:chgData name="S Narayanaswamy" userId="a3b3ab1e172c16ad" providerId="Windows Live" clId="Web-{E98ACA0D-3810-AF29-4561-6FDBCCE7955A}" dt="2025-03-24T23:11:43.991" v="522"/>
          <ac:spMkLst>
            <pc:docMk/>
            <pc:sldMk cId="1582596702" sldId="273"/>
            <ac:spMk id="5" creationId="{A8719ACD-517D-E06A-2DDC-72D2DA42A233}"/>
          </ac:spMkLst>
        </pc:spChg>
        <pc:spChg chg="del mod">
          <ac:chgData name="S Narayanaswamy" userId="a3b3ab1e172c16ad" providerId="Windows Live" clId="Web-{E98ACA0D-3810-AF29-4561-6FDBCCE7955A}" dt="2025-03-24T23:09:11.167" v="495"/>
          <ac:spMkLst>
            <pc:docMk/>
            <pc:sldMk cId="1582596702" sldId="273"/>
            <ac:spMk id="6" creationId="{73DA4C1C-21D4-E710-21D7-C086DF0E2666}"/>
          </ac:spMkLst>
        </pc:spChg>
        <pc:picChg chg="del">
          <ac:chgData name="S Narayanaswamy" userId="a3b3ab1e172c16ad" providerId="Windows Live" clId="Web-{E98ACA0D-3810-AF29-4561-6FDBCCE7955A}" dt="2025-03-24T23:09:13.370" v="496"/>
          <ac:picMkLst>
            <pc:docMk/>
            <pc:sldMk cId="1582596702" sldId="273"/>
            <ac:picMk id="4" creationId="{4B4C3350-09E1-AE90-7A12-BC1BF67992CD}"/>
          </ac:picMkLst>
        </pc:picChg>
      </pc:sldChg>
      <pc:sldChg chg="addSp modSp">
        <pc:chgData name="S Narayanaswamy" userId="a3b3ab1e172c16ad" providerId="Windows Live" clId="Web-{E98ACA0D-3810-AF29-4561-6FDBCCE7955A}" dt="2025-03-24T23:20:49.312" v="612" actId="20577"/>
        <pc:sldMkLst>
          <pc:docMk/>
          <pc:sldMk cId="4098330273" sldId="274"/>
        </pc:sldMkLst>
        <pc:spChg chg="add mod">
          <ac:chgData name="S Narayanaswamy" userId="a3b3ab1e172c16ad" providerId="Windows Live" clId="Web-{E98ACA0D-3810-AF29-4561-6FDBCCE7955A}" dt="2025-03-24T23:20:49.312" v="612" actId="20577"/>
          <ac:spMkLst>
            <pc:docMk/>
            <pc:sldMk cId="4098330273" sldId="274"/>
            <ac:spMk id="2" creationId="{41B42980-CDA5-30A1-14D9-59C6D0D8FE99}"/>
          </ac:spMkLst>
        </pc:spChg>
        <pc:spChg chg="mod">
          <ac:chgData name="S Narayanaswamy" userId="a3b3ab1e172c16ad" providerId="Windows Live" clId="Web-{E98ACA0D-3810-AF29-4561-6FDBCCE7955A}" dt="2025-03-24T23:15:07.326" v="547" actId="20577"/>
          <ac:spMkLst>
            <pc:docMk/>
            <pc:sldMk cId="4098330273" sldId="274"/>
            <ac:spMk id="3" creationId="{E59ED594-52E5-C551-A601-B3FDC46C04AD}"/>
          </ac:spMkLst>
        </pc:spChg>
        <pc:spChg chg="mod">
          <ac:chgData name="S Narayanaswamy" userId="a3b3ab1e172c16ad" providerId="Windows Live" clId="Web-{E98ACA0D-3810-AF29-4561-6FDBCCE7955A}" dt="2025-03-24T23:14:54.638" v="546" actId="1076"/>
          <ac:spMkLst>
            <pc:docMk/>
            <pc:sldMk cId="4098330273" sldId="274"/>
            <ac:spMk id="5" creationId="{0A22856E-7C82-BB7B-C35B-406F62A59BF0}"/>
          </ac:spMkLst>
        </pc:spChg>
        <pc:picChg chg="mod">
          <ac:chgData name="S Narayanaswamy" userId="a3b3ab1e172c16ad" providerId="Windows Live" clId="Web-{E98ACA0D-3810-AF29-4561-6FDBCCE7955A}" dt="2025-03-24T23:14:45.356" v="545" actId="1076"/>
          <ac:picMkLst>
            <pc:docMk/>
            <pc:sldMk cId="4098330273" sldId="274"/>
            <ac:picMk id="4" creationId="{BB1B1C59-496A-DED5-F7AB-E817E15B4FCE}"/>
          </ac:picMkLst>
        </pc:picChg>
      </pc:sldChg>
      <pc:sldChg chg="addSp modSp">
        <pc:chgData name="S Narayanaswamy" userId="a3b3ab1e172c16ad" providerId="Windows Live" clId="Web-{E98ACA0D-3810-AF29-4561-6FDBCCE7955A}" dt="2025-03-24T23:30:11.395" v="711" actId="20577"/>
        <pc:sldMkLst>
          <pc:docMk/>
          <pc:sldMk cId="2194031434" sldId="275"/>
        </pc:sldMkLst>
        <pc:spChg chg="mod">
          <ac:chgData name="S Narayanaswamy" userId="a3b3ab1e172c16ad" providerId="Windows Live" clId="Web-{E98ACA0D-3810-AF29-4561-6FDBCCE7955A}" dt="2025-03-24T23:28:06.187" v="682" actId="20577"/>
          <ac:spMkLst>
            <pc:docMk/>
            <pc:sldMk cId="2194031434" sldId="275"/>
            <ac:spMk id="3" creationId="{8906E5BB-A7E7-5EDF-832D-5DD3D9231BCC}"/>
          </ac:spMkLst>
        </pc:spChg>
        <pc:spChg chg="mod">
          <ac:chgData name="S Narayanaswamy" userId="a3b3ab1e172c16ad" providerId="Windows Live" clId="Web-{E98ACA0D-3810-AF29-4561-6FDBCCE7955A}" dt="2025-03-24T23:21:30.299" v="615" actId="14100"/>
          <ac:spMkLst>
            <pc:docMk/>
            <pc:sldMk cId="2194031434" sldId="275"/>
            <ac:spMk id="4" creationId="{6B5BC031-4500-DF95-4575-9170E7CB8E99}"/>
          </ac:spMkLst>
        </pc:spChg>
        <pc:spChg chg="mod">
          <ac:chgData name="S Narayanaswamy" userId="a3b3ab1e172c16ad" providerId="Windows Live" clId="Web-{E98ACA0D-3810-AF29-4561-6FDBCCE7955A}" dt="2025-03-24T23:26:02.152" v="667" actId="20577"/>
          <ac:spMkLst>
            <pc:docMk/>
            <pc:sldMk cId="2194031434" sldId="275"/>
            <ac:spMk id="5" creationId="{1A7ED5D8-D99C-B6A7-E95C-118FE06EDE2E}"/>
          </ac:spMkLst>
        </pc:spChg>
        <pc:spChg chg="add mod">
          <ac:chgData name="S Narayanaswamy" userId="a3b3ab1e172c16ad" providerId="Windows Live" clId="Web-{E98ACA0D-3810-AF29-4561-6FDBCCE7955A}" dt="2025-03-24T23:30:11.395" v="711" actId="20577"/>
          <ac:spMkLst>
            <pc:docMk/>
            <pc:sldMk cId="2194031434" sldId="275"/>
            <ac:spMk id="6" creationId="{761C64A0-572E-23E9-CB26-5D0D9486F69B}"/>
          </ac:spMkLst>
        </pc:spChg>
        <pc:picChg chg="mod">
          <ac:chgData name="S Narayanaswamy" userId="a3b3ab1e172c16ad" providerId="Windows Live" clId="Web-{E98ACA0D-3810-AF29-4561-6FDBCCE7955A}" dt="2025-03-24T23:20:55.062" v="613" actId="1076"/>
          <ac:picMkLst>
            <pc:docMk/>
            <pc:sldMk cId="2194031434" sldId="275"/>
            <ac:picMk id="2" creationId="{71548B8F-6710-AB56-D8F0-D0E2798582E4}"/>
          </ac:picMkLst>
        </pc:picChg>
      </pc:sldChg>
      <pc:sldChg chg="addSp delSp modSp">
        <pc:chgData name="S Narayanaswamy" userId="a3b3ab1e172c16ad" providerId="Windows Live" clId="Web-{E98ACA0D-3810-AF29-4561-6FDBCCE7955A}" dt="2025-03-24T23:35:38.046" v="784" actId="20577"/>
        <pc:sldMkLst>
          <pc:docMk/>
          <pc:sldMk cId="908708618" sldId="276"/>
        </pc:sldMkLst>
        <pc:spChg chg="mod">
          <ac:chgData name="S Narayanaswamy" userId="a3b3ab1e172c16ad" providerId="Windows Live" clId="Web-{E98ACA0D-3810-AF29-4561-6FDBCCE7955A}" dt="2025-03-24T23:31:27.241" v="728" actId="20577"/>
          <ac:spMkLst>
            <pc:docMk/>
            <pc:sldMk cId="908708618" sldId="276"/>
            <ac:spMk id="3" creationId="{D4A6ED5E-0C35-FBF9-E1C4-63FC7837280C}"/>
          </ac:spMkLst>
        </pc:spChg>
        <pc:spChg chg="mod">
          <ac:chgData name="S Narayanaswamy" userId="a3b3ab1e172c16ad" providerId="Windows Live" clId="Web-{E98ACA0D-3810-AF29-4561-6FDBCCE7955A}" dt="2025-03-24T23:30:41.552" v="714" actId="1076"/>
          <ac:spMkLst>
            <pc:docMk/>
            <pc:sldMk cId="908708618" sldId="276"/>
            <ac:spMk id="4" creationId="{A9F4D6A5-221D-0B5B-44DC-36F18A46F23B}"/>
          </ac:spMkLst>
        </pc:spChg>
        <pc:spChg chg="del mod">
          <ac:chgData name="S Narayanaswamy" userId="a3b3ab1e172c16ad" providerId="Windows Live" clId="Web-{E98ACA0D-3810-AF29-4561-6FDBCCE7955A}" dt="2025-03-24T23:27:42.030" v="680"/>
          <ac:spMkLst>
            <pc:docMk/>
            <pc:sldMk cId="908708618" sldId="276"/>
            <ac:spMk id="5" creationId="{EB79B7FB-A27A-41F4-40A0-96B5C3100B13}"/>
          </ac:spMkLst>
        </pc:spChg>
        <pc:spChg chg="add mod">
          <ac:chgData name="S Narayanaswamy" userId="a3b3ab1e172c16ad" providerId="Windows Live" clId="Web-{E98ACA0D-3810-AF29-4561-6FDBCCE7955A}" dt="2025-03-24T23:32:54.103" v="755" actId="20577"/>
          <ac:spMkLst>
            <pc:docMk/>
            <pc:sldMk cId="908708618" sldId="276"/>
            <ac:spMk id="6" creationId="{24FE38CE-BEB8-24B0-5329-5229DF02D6CD}"/>
          </ac:spMkLst>
        </pc:spChg>
        <pc:spChg chg="add mod">
          <ac:chgData name="S Narayanaswamy" userId="a3b3ab1e172c16ad" providerId="Windows Live" clId="Web-{E98ACA0D-3810-AF29-4561-6FDBCCE7955A}" dt="2025-03-24T23:35:38.046" v="784" actId="20577"/>
          <ac:spMkLst>
            <pc:docMk/>
            <pc:sldMk cId="908708618" sldId="276"/>
            <ac:spMk id="7" creationId="{7445EE71-12C5-E278-BEB6-D70D5F93D27D}"/>
          </ac:spMkLst>
        </pc:spChg>
        <pc:picChg chg="mod">
          <ac:chgData name="S Narayanaswamy" userId="a3b3ab1e172c16ad" providerId="Windows Live" clId="Web-{E98ACA0D-3810-AF29-4561-6FDBCCE7955A}" dt="2025-03-24T23:30:34.427" v="713" actId="14100"/>
          <ac:picMkLst>
            <pc:docMk/>
            <pc:sldMk cId="908708618" sldId="276"/>
            <ac:picMk id="2" creationId="{D8BEB2F0-B6A1-DCB9-BD5B-CD1DBEFD1704}"/>
          </ac:picMkLst>
        </pc:picChg>
      </pc:sldChg>
      <pc:sldChg chg="modSp">
        <pc:chgData name="S Narayanaswamy" userId="a3b3ab1e172c16ad" providerId="Windows Live" clId="Web-{E98ACA0D-3810-AF29-4561-6FDBCCE7955A}" dt="2025-03-24T23:37:16.440" v="796" actId="20577"/>
        <pc:sldMkLst>
          <pc:docMk/>
          <pc:sldMk cId="3843307256" sldId="277"/>
        </pc:sldMkLst>
        <pc:spChg chg="mod">
          <ac:chgData name="S Narayanaswamy" userId="a3b3ab1e172c16ad" providerId="Windows Live" clId="Web-{E98ACA0D-3810-AF29-4561-6FDBCCE7955A}" dt="2025-03-24T23:33:12.713" v="756" actId="20577"/>
          <ac:spMkLst>
            <pc:docMk/>
            <pc:sldMk cId="3843307256" sldId="277"/>
            <ac:spMk id="3" creationId="{7EFE9F13-DBB1-48AB-4FF4-6EFE483E69BA}"/>
          </ac:spMkLst>
        </pc:spChg>
        <pc:spChg chg="mod">
          <ac:chgData name="S Narayanaswamy" userId="a3b3ab1e172c16ad" providerId="Windows Live" clId="Web-{E98ACA0D-3810-AF29-4561-6FDBCCE7955A}" dt="2025-03-24T23:36:38.533" v="790" actId="1076"/>
          <ac:spMkLst>
            <pc:docMk/>
            <pc:sldMk cId="3843307256" sldId="277"/>
            <ac:spMk id="5" creationId="{E7E1A6ED-5A82-FF82-DB25-EA83A91A790A}"/>
          </ac:spMkLst>
        </pc:spChg>
        <pc:spChg chg="mod">
          <ac:chgData name="S Narayanaswamy" userId="a3b3ab1e172c16ad" providerId="Windows Live" clId="Web-{E98ACA0D-3810-AF29-4561-6FDBCCE7955A}" dt="2025-03-24T23:37:16.440" v="796" actId="20577"/>
          <ac:spMkLst>
            <pc:docMk/>
            <pc:sldMk cId="3843307256" sldId="277"/>
            <ac:spMk id="6" creationId="{0E630F06-0038-F790-B6A9-B6BD5A76CBC1}"/>
          </ac:spMkLst>
        </pc:spChg>
        <pc:picChg chg="mod">
          <ac:chgData name="S Narayanaswamy" userId="a3b3ab1e172c16ad" providerId="Windows Live" clId="Web-{E98ACA0D-3810-AF29-4561-6FDBCCE7955A}" dt="2025-03-24T23:36:45.205" v="791" actId="1076"/>
          <ac:picMkLst>
            <pc:docMk/>
            <pc:sldMk cId="3843307256" sldId="277"/>
            <ac:picMk id="2" creationId="{5F215CF2-09CB-25B0-64F0-4AE2988FC267}"/>
          </ac:picMkLst>
        </pc:picChg>
      </pc:sldChg>
      <pc:sldChg chg="modSp">
        <pc:chgData name="S Narayanaswamy" userId="a3b3ab1e172c16ad" providerId="Windows Live" clId="Web-{E98ACA0D-3810-AF29-4561-6FDBCCE7955A}" dt="2025-03-24T23:36:07.938" v="787" actId="20577"/>
        <pc:sldMkLst>
          <pc:docMk/>
          <pc:sldMk cId="2111530798" sldId="278"/>
        </pc:sldMkLst>
        <pc:spChg chg="mod">
          <ac:chgData name="S Narayanaswamy" userId="a3b3ab1e172c16ad" providerId="Windows Live" clId="Web-{E98ACA0D-3810-AF29-4561-6FDBCCE7955A}" dt="2025-03-24T23:36:07.938" v="787" actId="20577"/>
          <ac:spMkLst>
            <pc:docMk/>
            <pc:sldMk cId="2111530798" sldId="278"/>
            <ac:spMk id="3" creationId="{357193FA-A982-7CC4-4DE8-CF6827F97F02}"/>
          </ac:spMkLst>
        </pc:spChg>
      </pc:sldChg>
      <pc:sldChg chg="delSp modSp new">
        <pc:chgData name="S Narayanaswamy" userId="a3b3ab1e172c16ad" providerId="Windows Live" clId="Web-{E98ACA0D-3810-AF29-4561-6FDBCCE7955A}" dt="2025-03-24T22:59:31.675" v="427" actId="20577"/>
        <pc:sldMkLst>
          <pc:docMk/>
          <pc:sldMk cId="3309442293" sldId="280"/>
        </pc:sldMkLst>
        <pc:spChg chg="del">
          <ac:chgData name="S Narayanaswamy" userId="a3b3ab1e172c16ad" providerId="Windows Live" clId="Web-{E98ACA0D-3810-AF29-4561-6FDBCCE7955A}" dt="2025-03-24T22:56:26.278" v="403"/>
          <ac:spMkLst>
            <pc:docMk/>
            <pc:sldMk cId="3309442293" sldId="280"/>
            <ac:spMk id="2" creationId="{E3E582B2-952D-8A2F-A046-2117989B1D4E}"/>
          </ac:spMkLst>
        </pc:spChg>
        <pc:spChg chg="mod">
          <ac:chgData name="S Narayanaswamy" userId="a3b3ab1e172c16ad" providerId="Windows Live" clId="Web-{E98ACA0D-3810-AF29-4561-6FDBCCE7955A}" dt="2025-03-24T22:59:31.675" v="427" actId="20577"/>
          <ac:spMkLst>
            <pc:docMk/>
            <pc:sldMk cId="3309442293" sldId="280"/>
            <ac:spMk id="3" creationId="{668840C4-82B5-69CC-3FD4-22B44E64D7ED}"/>
          </ac:spMkLst>
        </pc:spChg>
      </pc:sldChg>
      <pc:sldChg chg="addSp delSp modSp new">
        <pc:chgData name="S Narayanaswamy" userId="a3b3ab1e172c16ad" providerId="Windows Live" clId="Web-{E98ACA0D-3810-AF29-4561-6FDBCCE7955A}" dt="2025-03-24T23:12:02.054" v="526" actId="20577"/>
        <pc:sldMkLst>
          <pc:docMk/>
          <pc:sldMk cId="3448773749" sldId="281"/>
        </pc:sldMkLst>
        <pc:spChg chg="del">
          <ac:chgData name="S Narayanaswamy" userId="a3b3ab1e172c16ad" providerId="Windows Live" clId="Web-{E98ACA0D-3810-AF29-4561-6FDBCCE7955A}" dt="2025-03-24T23:06:08.783" v="475"/>
          <ac:spMkLst>
            <pc:docMk/>
            <pc:sldMk cId="3448773749" sldId="281"/>
            <ac:spMk id="2" creationId="{61ED0542-82D1-A047-BBAC-BB5C9C7A3FBA}"/>
          </ac:spMkLst>
        </pc:spChg>
        <pc:spChg chg="mod">
          <ac:chgData name="S Narayanaswamy" userId="a3b3ab1e172c16ad" providerId="Windows Live" clId="Web-{E98ACA0D-3810-AF29-4561-6FDBCCE7955A}" dt="2025-03-24T23:08:34.369" v="491" actId="20577"/>
          <ac:spMkLst>
            <pc:docMk/>
            <pc:sldMk cId="3448773749" sldId="281"/>
            <ac:spMk id="3" creationId="{7AB59588-FEA1-900A-720B-D5DB16187183}"/>
          </ac:spMkLst>
        </pc:spChg>
        <pc:spChg chg="add mod">
          <ac:chgData name="S Narayanaswamy" userId="a3b3ab1e172c16ad" providerId="Windows Live" clId="Web-{E98ACA0D-3810-AF29-4561-6FDBCCE7955A}" dt="2025-03-24T23:10:55.536" v="514" actId="14100"/>
          <ac:spMkLst>
            <pc:docMk/>
            <pc:sldMk cId="3448773749" sldId="281"/>
            <ac:spMk id="5" creationId="{7E4F74F4-615D-31A8-65A5-A6623F5B0220}"/>
          </ac:spMkLst>
        </pc:spChg>
        <pc:spChg chg="add mod">
          <ac:chgData name="S Narayanaswamy" userId="a3b3ab1e172c16ad" providerId="Windows Live" clId="Web-{E98ACA0D-3810-AF29-4561-6FDBCCE7955A}" dt="2025-03-24T23:12:02.054" v="526" actId="20577"/>
          <ac:spMkLst>
            <pc:docMk/>
            <pc:sldMk cId="3448773749" sldId="281"/>
            <ac:spMk id="6" creationId="{DC301A7A-6A53-18A7-7DC8-10357F51E29C}"/>
          </ac:spMkLst>
        </pc:spChg>
        <pc:picChg chg="add mod">
          <ac:chgData name="S Narayanaswamy" userId="a3b3ab1e172c16ad" providerId="Windows Live" clId="Web-{E98ACA0D-3810-AF29-4561-6FDBCCE7955A}" dt="2025-03-24T23:09:36.636" v="500" actId="14100"/>
          <ac:picMkLst>
            <pc:docMk/>
            <pc:sldMk cId="3448773749" sldId="281"/>
            <ac:picMk id="4" creationId="{690AC1E1-B6E6-E31F-0B24-32F474A322D1}"/>
          </ac:picMkLst>
        </pc:picChg>
      </pc:sldChg>
    </pc:docChg>
  </pc:docChgLst>
  <pc:docChgLst>
    <pc:chgData name="S Narayanaswamy" userId="a3b3ab1e172c16ad" providerId="Windows Live" clId="Web-{79032EE7-68B5-2B74-72DA-ACA6DD7218B3}"/>
    <pc:docChg chg="addSld modSld">
      <pc:chgData name="S Narayanaswamy" userId="a3b3ab1e172c16ad" providerId="Windows Live" clId="Web-{79032EE7-68B5-2B74-72DA-ACA6DD7218B3}" dt="2025-03-20T17:45:21.652" v="639" actId="14100"/>
      <pc:docMkLst>
        <pc:docMk/>
      </pc:docMkLst>
      <pc:sldChg chg="modSp">
        <pc:chgData name="S Narayanaswamy" userId="a3b3ab1e172c16ad" providerId="Windows Live" clId="Web-{79032EE7-68B5-2B74-72DA-ACA6DD7218B3}" dt="2025-03-19T11:22:34.021" v="61"/>
        <pc:sldMkLst>
          <pc:docMk/>
          <pc:sldMk cId="3748848465" sldId="260"/>
        </pc:sldMkLst>
        <pc:graphicFrameChg chg="mod modGraphic">
          <ac:chgData name="S Narayanaswamy" userId="a3b3ab1e172c16ad" providerId="Windows Live" clId="Web-{79032EE7-68B5-2B74-72DA-ACA6DD7218B3}" dt="2025-03-19T11:22:34.021" v="61"/>
          <ac:graphicFrameMkLst>
            <pc:docMk/>
            <pc:sldMk cId="3748848465" sldId="260"/>
            <ac:graphicFrameMk id="5" creationId="{876DE870-67BB-14C1-2FB0-BA895BE8B1EB}"/>
          </ac:graphicFrameMkLst>
        </pc:graphicFrameChg>
      </pc:sldChg>
      <pc:sldChg chg="modSp">
        <pc:chgData name="S Narayanaswamy" userId="a3b3ab1e172c16ad" providerId="Windows Live" clId="Web-{79032EE7-68B5-2B74-72DA-ACA6DD7218B3}" dt="2025-03-20T05:18:32.972" v="574" actId="20577"/>
        <pc:sldMkLst>
          <pc:docMk/>
          <pc:sldMk cId="2037490357" sldId="263"/>
        </pc:sldMkLst>
        <pc:spChg chg="mod">
          <ac:chgData name="S Narayanaswamy" userId="a3b3ab1e172c16ad" providerId="Windows Live" clId="Web-{79032EE7-68B5-2B74-72DA-ACA6DD7218B3}" dt="2025-03-20T05:18:32.972" v="574" actId="20577"/>
          <ac:spMkLst>
            <pc:docMk/>
            <pc:sldMk cId="2037490357" sldId="263"/>
            <ac:spMk id="3" creationId="{100F99C5-DB93-BB11-731C-9A592DEE1F1B}"/>
          </ac:spMkLst>
        </pc:spChg>
      </pc:sldChg>
      <pc:sldChg chg="modSp">
        <pc:chgData name="S Narayanaswamy" userId="a3b3ab1e172c16ad" providerId="Windows Live" clId="Web-{79032EE7-68B5-2B74-72DA-ACA6DD7218B3}" dt="2025-03-20T05:24:14.749" v="625" actId="20577"/>
        <pc:sldMkLst>
          <pc:docMk/>
          <pc:sldMk cId="1465408666" sldId="265"/>
        </pc:sldMkLst>
        <pc:spChg chg="mod">
          <ac:chgData name="S Narayanaswamy" userId="a3b3ab1e172c16ad" providerId="Windows Live" clId="Web-{79032EE7-68B5-2B74-72DA-ACA6DD7218B3}" dt="2025-03-20T05:24:14.749" v="625" actId="20577"/>
          <ac:spMkLst>
            <pc:docMk/>
            <pc:sldMk cId="1465408666" sldId="265"/>
            <ac:spMk id="3" creationId="{ED0406FD-8998-15ED-DC91-F94A132924EB}"/>
          </ac:spMkLst>
        </pc:spChg>
      </pc:sldChg>
      <pc:sldChg chg="addSp delSp modSp">
        <pc:chgData name="S Narayanaswamy" userId="a3b3ab1e172c16ad" providerId="Windows Live" clId="Web-{79032EE7-68B5-2B74-72DA-ACA6DD7218B3}" dt="2025-03-20T17:45:21.652" v="639" actId="14100"/>
        <pc:sldMkLst>
          <pc:docMk/>
          <pc:sldMk cId="3307021930" sldId="266"/>
        </pc:sldMkLst>
        <pc:spChg chg="mod">
          <ac:chgData name="S Narayanaswamy" userId="a3b3ab1e172c16ad" providerId="Windows Live" clId="Web-{79032EE7-68B5-2B74-72DA-ACA6DD7218B3}" dt="2025-03-20T04:55:36.831" v="516" actId="20577"/>
          <ac:spMkLst>
            <pc:docMk/>
            <pc:sldMk cId="3307021930" sldId="266"/>
            <ac:spMk id="3" creationId="{A4E203F6-72A1-361E-B3F6-D3A0EBE33C90}"/>
          </ac:spMkLst>
        </pc:spChg>
        <pc:picChg chg="add mod">
          <ac:chgData name="S Narayanaswamy" userId="a3b3ab1e172c16ad" providerId="Windows Live" clId="Web-{79032EE7-68B5-2B74-72DA-ACA6DD7218B3}" dt="2025-03-20T17:44:03.349" v="631" actId="14100"/>
          <ac:picMkLst>
            <pc:docMk/>
            <pc:sldMk cId="3307021930" sldId="266"/>
            <ac:picMk id="2" creationId="{853D482A-FC43-BFDC-94A9-6A46BA64B6C9}"/>
          </ac:picMkLst>
        </pc:picChg>
        <pc:picChg chg="del mod">
          <ac:chgData name="S Narayanaswamy" userId="a3b3ab1e172c16ad" providerId="Windows Live" clId="Web-{79032EE7-68B5-2B74-72DA-ACA6DD7218B3}" dt="2025-03-20T17:43:49.770" v="628"/>
          <ac:picMkLst>
            <pc:docMk/>
            <pc:sldMk cId="3307021930" sldId="266"/>
            <ac:picMk id="4" creationId="{18D4C458-4B79-786D-7D83-91EF97630E32}"/>
          </ac:picMkLst>
        </pc:picChg>
        <pc:picChg chg="del mod">
          <ac:chgData name="S Narayanaswamy" userId="a3b3ab1e172c16ad" providerId="Windows Live" clId="Web-{79032EE7-68B5-2B74-72DA-ACA6DD7218B3}" dt="2025-03-20T17:44:32.288" v="632"/>
          <ac:picMkLst>
            <pc:docMk/>
            <pc:sldMk cId="3307021930" sldId="266"/>
            <ac:picMk id="5" creationId="{7FF25BC1-697C-D7B2-8B2F-7DE970501A18}"/>
          </ac:picMkLst>
        </pc:picChg>
        <pc:picChg chg="add mod">
          <ac:chgData name="S Narayanaswamy" userId="a3b3ab1e172c16ad" providerId="Windows Live" clId="Web-{79032EE7-68B5-2B74-72DA-ACA6DD7218B3}" dt="2025-03-20T17:45:21.652" v="639" actId="14100"/>
          <ac:picMkLst>
            <pc:docMk/>
            <pc:sldMk cId="3307021930" sldId="266"/>
            <ac:picMk id="8" creationId="{9BE01DF0-BF80-9810-59D7-C6663C9EADBC}"/>
          </ac:picMkLst>
        </pc:picChg>
      </pc:sldChg>
      <pc:sldChg chg="new">
        <pc:chgData name="S Narayanaswamy" userId="a3b3ab1e172c16ad" providerId="Windows Live" clId="Web-{79032EE7-68B5-2B74-72DA-ACA6DD7218B3}" dt="2025-03-20T05:08:02.559" v="519"/>
        <pc:sldMkLst>
          <pc:docMk/>
          <pc:sldMk cId="4131713870" sldId="267"/>
        </pc:sldMkLst>
      </pc:sldChg>
    </pc:docChg>
  </pc:docChgLst>
  <pc:docChgLst>
    <pc:chgData name="S Narayanaswamy" userId="a3b3ab1e172c16ad" providerId="Windows Live" clId="Web-{D89FC6CC-2A19-FAB6-DEDA-8FE4B1ADB2A1}"/>
    <pc:docChg chg="delSld modSld">
      <pc:chgData name="S Narayanaswamy" userId="a3b3ab1e172c16ad" providerId="Windows Live" clId="Web-{D89FC6CC-2A19-FAB6-DEDA-8FE4B1ADB2A1}" dt="2025-04-29T19:33:57.634" v="103" actId="1076"/>
      <pc:docMkLst>
        <pc:docMk/>
      </pc:docMkLst>
      <pc:sldChg chg="del">
        <pc:chgData name="S Narayanaswamy" userId="a3b3ab1e172c16ad" providerId="Windows Live" clId="Web-{D89FC6CC-2A19-FAB6-DEDA-8FE4B1ADB2A1}" dt="2025-04-29T19:21:01.507" v="44"/>
        <pc:sldMkLst>
          <pc:docMk/>
          <pc:sldMk cId="2111530798" sldId="278"/>
        </pc:sldMkLst>
      </pc:sldChg>
      <pc:sldChg chg="modSp">
        <pc:chgData name="S Narayanaswamy" userId="a3b3ab1e172c16ad" providerId="Windows Live" clId="Web-{D89FC6CC-2A19-FAB6-DEDA-8FE4B1ADB2A1}" dt="2025-04-29T19:21:59.353" v="50" actId="20577"/>
        <pc:sldMkLst>
          <pc:docMk/>
          <pc:sldMk cId="1194367791" sldId="284"/>
        </pc:sldMkLst>
        <pc:spChg chg="mod">
          <ac:chgData name="S Narayanaswamy" userId="a3b3ab1e172c16ad" providerId="Windows Live" clId="Web-{D89FC6CC-2A19-FAB6-DEDA-8FE4B1ADB2A1}" dt="2025-04-29T19:21:59.353" v="50" actId="20577"/>
          <ac:spMkLst>
            <pc:docMk/>
            <pc:sldMk cId="1194367791" sldId="284"/>
            <ac:spMk id="3" creationId="{4F21079A-0DD8-3863-7E07-D6A11FB3BFD0}"/>
          </ac:spMkLst>
        </pc:spChg>
      </pc:sldChg>
      <pc:sldChg chg="modSp">
        <pc:chgData name="S Narayanaswamy" userId="a3b3ab1e172c16ad" providerId="Windows Live" clId="Web-{D89FC6CC-2A19-FAB6-DEDA-8FE4B1ADB2A1}" dt="2025-04-29T19:33:57.634" v="103" actId="1076"/>
        <pc:sldMkLst>
          <pc:docMk/>
          <pc:sldMk cId="1817759191" sldId="286"/>
        </pc:sldMkLst>
        <pc:spChg chg="mod">
          <ac:chgData name="S Narayanaswamy" userId="a3b3ab1e172c16ad" providerId="Windows Live" clId="Web-{D89FC6CC-2A19-FAB6-DEDA-8FE4B1ADB2A1}" dt="2025-04-29T19:33:57.634" v="103" actId="1076"/>
          <ac:spMkLst>
            <pc:docMk/>
            <pc:sldMk cId="1817759191" sldId="286"/>
            <ac:spMk id="11" creationId="{E842E3A4-FDEF-40D6-3276-91F329BD14BE}"/>
          </ac:spMkLst>
        </pc:spChg>
        <pc:picChg chg="mod">
          <ac:chgData name="S Narayanaswamy" userId="a3b3ab1e172c16ad" providerId="Windows Live" clId="Web-{D89FC6CC-2A19-FAB6-DEDA-8FE4B1ADB2A1}" dt="2025-04-29T19:33:43.633" v="102" actId="1076"/>
          <ac:picMkLst>
            <pc:docMk/>
            <pc:sldMk cId="1817759191" sldId="286"/>
            <ac:picMk id="4" creationId="{9178BD67-F439-3E8F-8C82-001E789DD0E5}"/>
          </ac:picMkLst>
        </pc:picChg>
      </pc:sldChg>
      <pc:sldChg chg="modSp">
        <pc:chgData name="S Narayanaswamy" userId="a3b3ab1e172c16ad" providerId="Windows Live" clId="Web-{D89FC6CC-2A19-FAB6-DEDA-8FE4B1ADB2A1}" dt="2025-04-29T19:30:33.891" v="92" actId="20577"/>
        <pc:sldMkLst>
          <pc:docMk/>
          <pc:sldMk cId="2037958645" sldId="293"/>
        </pc:sldMkLst>
        <pc:spChg chg="mod">
          <ac:chgData name="S Narayanaswamy" userId="a3b3ab1e172c16ad" providerId="Windows Live" clId="Web-{D89FC6CC-2A19-FAB6-DEDA-8FE4B1ADB2A1}" dt="2025-04-29T19:30:33.891" v="92" actId="20577"/>
          <ac:spMkLst>
            <pc:docMk/>
            <pc:sldMk cId="2037958645" sldId="293"/>
            <ac:spMk id="6" creationId="{ACFC60BB-033D-0E34-3344-8E78F333D496}"/>
          </ac:spMkLst>
        </pc:spChg>
      </pc:sldChg>
      <pc:sldChg chg="modSp">
        <pc:chgData name="S Narayanaswamy" userId="a3b3ab1e172c16ad" providerId="Windows Live" clId="Web-{D89FC6CC-2A19-FAB6-DEDA-8FE4B1ADB2A1}" dt="2025-04-29T19:30:05.047" v="88" actId="20577"/>
        <pc:sldMkLst>
          <pc:docMk/>
          <pc:sldMk cId="3219895459" sldId="295"/>
        </pc:sldMkLst>
        <pc:spChg chg="mod">
          <ac:chgData name="S Narayanaswamy" userId="a3b3ab1e172c16ad" providerId="Windows Live" clId="Web-{D89FC6CC-2A19-FAB6-DEDA-8FE4B1ADB2A1}" dt="2025-04-29T19:30:05.047" v="88" actId="20577"/>
          <ac:spMkLst>
            <pc:docMk/>
            <pc:sldMk cId="3219895459" sldId="295"/>
            <ac:spMk id="6" creationId="{32BD2C5A-B5F8-2F57-CE3E-2F81A233889A}"/>
          </ac:spMkLst>
        </pc:spChg>
      </pc:sldChg>
      <pc:sldChg chg="modSp">
        <pc:chgData name="S Narayanaswamy" userId="a3b3ab1e172c16ad" providerId="Windows Live" clId="Web-{D89FC6CC-2A19-FAB6-DEDA-8FE4B1ADB2A1}" dt="2025-04-29T19:31:00.267" v="93" actId="20577"/>
        <pc:sldMkLst>
          <pc:docMk/>
          <pc:sldMk cId="3473908926" sldId="296"/>
        </pc:sldMkLst>
        <pc:spChg chg="mod">
          <ac:chgData name="S Narayanaswamy" userId="a3b3ab1e172c16ad" providerId="Windows Live" clId="Web-{D89FC6CC-2A19-FAB6-DEDA-8FE4B1ADB2A1}" dt="2025-04-29T19:31:00.267" v="93" actId="20577"/>
          <ac:spMkLst>
            <pc:docMk/>
            <pc:sldMk cId="3473908926" sldId="296"/>
            <ac:spMk id="3" creationId="{6D10477C-D579-98D3-C9C3-C109FF1FD7EC}"/>
          </ac:spMkLst>
        </pc:spChg>
      </pc:sldChg>
      <pc:sldChg chg="modSp">
        <pc:chgData name="S Narayanaswamy" userId="a3b3ab1e172c16ad" providerId="Windows Live" clId="Web-{D89FC6CC-2A19-FAB6-DEDA-8FE4B1ADB2A1}" dt="2025-04-29T19:29:37.764" v="83" actId="20577"/>
        <pc:sldMkLst>
          <pc:docMk/>
          <pc:sldMk cId="1177869251" sldId="297"/>
        </pc:sldMkLst>
        <pc:spChg chg="mod">
          <ac:chgData name="S Narayanaswamy" userId="a3b3ab1e172c16ad" providerId="Windows Live" clId="Web-{D89FC6CC-2A19-FAB6-DEDA-8FE4B1ADB2A1}" dt="2025-04-29T19:29:37.764" v="83" actId="20577"/>
          <ac:spMkLst>
            <pc:docMk/>
            <pc:sldMk cId="1177869251" sldId="297"/>
            <ac:spMk id="3" creationId="{FC8ED0A0-7ADB-CFBF-6249-BF72A5E450AA}"/>
          </ac:spMkLst>
        </pc:spChg>
      </pc:sldChg>
      <pc:sldChg chg="modSp">
        <pc:chgData name="S Narayanaswamy" userId="a3b3ab1e172c16ad" providerId="Windows Live" clId="Web-{D89FC6CC-2A19-FAB6-DEDA-8FE4B1ADB2A1}" dt="2025-04-29T19:29:50.624" v="85" actId="20577"/>
        <pc:sldMkLst>
          <pc:docMk/>
          <pc:sldMk cId="1485328395" sldId="298"/>
        </pc:sldMkLst>
        <pc:spChg chg="mod">
          <ac:chgData name="S Narayanaswamy" userId="a3b3ab1e172c16ad" providerId="Windows Live" clId="Web-{D89FC6CC-2A19-FAB6-DEDA-8FE4B1ADB2A1}" dt="2025-04-29T19:29:50.624" v="85" actId="20577"/>
          <ac:spMkLst>
            <pc:docMk/>
            <pc:sldMk cId="1485328395" sldId="298"/>
            <ac:spMk id="8" creationId="{D4A2A4C1-A6C8-BFB0-BA85-7B741093C1C6}"/>
          </ac:spMkLst>
        </pc:spChg>
      </pc:sldChg>
      <pc:sldChg chg="modSp">
        <pc:chgData name="S Narayanaswamy" userId="a3b3ab1e172c16ad" providerId="Windows Live" clId="Web-{D89FC6CC-2A19-FAB6-DEDA-8FE4B1ADB2A1}" dt="2025-04-29T19:31:07.315" v="94" actId="20577"/>
        <pc:sldMkLst>
          <pc:docMk/>
          <pc:sldMk cId="3253532772" sldId="299"/>
        </pc:sldMkLst>
        <pc:spChg chg="mod">
          <ac:chgData name="S Narayanaswamy" userId="a3b3ab1e172c16ad" providerId="Windows Live" clId="Web-{D89FC6CC-2A19-FAB6-DEDA-8FE4B1ADB2A1}" dt="2025-04-29T19:31:07.315" v="94" actId="20577"/>
          <ac:spMkLst>
            <pc:docMk/>
            <pc:sldMk cId="3253532772" sldId="299"/>
            <ac:spMk id="3" creationId="{02E4E9AF-DE2D-59EE-41C8-2B9F6AD3B498}"/>
          </ac:spMkLst>
        </pc:spChg>
      </pc:sldChg>
      <pc:sldChg chg="modSp">
        <pc:chgData name="S Narayanaswamy" userId="a3b3ab1e172c16ad" providerId="Windows Live" clId="Web-{D89FC6CC-2A19-FAB6-DEDA-8FE4B1ADB2A1}" dt="2025-04-29T19:28:14.089" v="74" actId="20577"/>
        <pc:sldMkLst>
          <pc:docMk/>
          <pc:sldMk cId="3983416984" sldId="300"/>
        </pc:sldMkLst>
        <pc:spChg chg="mod">
          <ac:chgData name="S Narayanaswamy" userId="a3b3ab1e172c16ad" providerId="Windows Live" clId="Web-{D89FC6CC-2A19-FAB6-DEDA-8FE4B1ADB2A1}" dt="2025-04-29T19:28:14.089" v="74" actId="20577"/>
          <ac:spMkLst>
            <pc:docMk/>
            <pc:sldMk cId="3983416984" sldId="300"/>
            <ac:spMk id="6" creationId="{495D4DFC-FA5E-A90C-7063-67BA53B6D999}"/>
          </ac:spMkLst>
        </pc:spChg>
      </pc:sldChg>
      <pc:sldChg chg="modSp">
        <pc:chgData name="S Narayanaswamy" userId="a3b3ab1e172c16ad" providerId="Windows Live" clId="Web-{D89FC6CC-2A19-FAB6-DEDA-8FE4B1ADB2A1}" dt="2025-04-29T19:25:55.084" v="56" actId="20577"/>
        <pc:sldMkLst>
          <pc:docMk/>
          <pc:sldMk cId="1029149859" sldId="301"/>
        </pc:sldMkLst>
        <pc:spChg chg="mod">
          <ac:chgData name="S Narayanaswamy" userId="a3b3ab1e172c16ad" providerId="Windows Live" clId="Web-{D89FC6CC-2A19-FAB6-DEDA-8FE4B1ADB2A1}" dt="2025-04-29T19:25:55.084" v="56" actId="20577"/>
          <ac:spMkLst>
            <pc:docMk/>
            <pc:sldMk cId="1029149859" sldId="301"/>
            <ac:spMk id="6" creationId="{838B767B-0385-3798-29C7-00C85D5C9E01}"/>
          </ac:spMkLst>
        </pc:spChg>
      </pc:sldChg>
      <pc:sldChg chg="modSp">
        <pc:chgData name="S Narayanaswamy" userId="a3b3ab1e172c16ad" providerId="Windows Live" clId="Web-{D89FC6CC-2A19-FAB6-DEDA-8FE4B1ADB2A1}" dt="2025-04-29T19:27:09.759" v="72" actId="20577"/>
        <pc:sldMkLst>
          <pc:docMk/>
          <pc:sldMk cId="870435291" sldId="304"/>
        </pc:sldMkLst>
        <pc:spChg chg="mod">
          <ac:chgData name="S Narayanaswamy" userId="a3b3ab1e172c16ad" providerId="Windows Live" clId="Web-{D89FC6CC-2A19-FAB6-DEDA-8FE4B1ADB2A1}" dt="2025-04-29T19:27:09.759" v="72" actId="20577"/>
          <ac:spMkLst>
            <pc:docMk/>
            <pc:sldMk cId="870435291" sldId="304"/>
            <ac:spMk id="3" creationId="{76AC3A0A-FCDC-E4C8-647D-4544EC6D187F}"/>
          </ac:spMkLst>
        </pc:spChg>
      </pc:sldChg>
      <pc:sldChg chg="modSp">
        <pc:chgData name="S Narayanaswamy" userId="a3b3ab1e172c16ad" providerId="Windows Live" clId="Web-{D89FC6CC-2A19-FAB6-DEDA-8FE4B1ADB2A1}" dt="2025-04-29T19:31:42.972" v="96" actId="20577"/>
        <pc:sldMkLst>
          <pc:docMk/>
          <pc:sldMk cId="635848243" sldId="305"/>
        </pc:sldMkLst>
        <pc:spChg chg="mod">
          <ac:chgData name="S Narayanaswamy" userId="a3b3ab1e172c16ad" providerId="Windows Live" clId="Web-{D89FC6CC-2A19-FAB6-DEDA-8FE4B1ADB2A1}" dt="2025-04-29T19:31:42.972" v="96" actId="20577"/>
          <ac:spMkLst>
            <pc:docMk/>
            <pc:sldMk cId="635848243" sldId="305"/>
            <ac:spMk id="6" creationId="{5FA4AFAD-8F4E-3D5D-F177-443222C90C8A}"/>
          </ac:spMkLst>
        </pc:spChg>
      </pc:sldChg>
      <pc:sldChg chg="modSp">
        <pc:chgData name="S Narayanaswamy" userId="a3b3ab1e172c16ad" providerId="Windows Live" clId="Web-{D89FC6CC-2A19-FAB6-DEDA-8FE4B1ADB2A1}" dt="2025-04-29T19:26:05.865" v="57" actId="20577"/>
        <pc:sldMkLst>
          <pc:docMk/>
          <pc:sldMk cId="3643573017" sldId="306"/>
        </pc:sldMkLst>
        <pc:spChg chg="mod">
          <ac:chgData name="S Narayanaswamy" userId="a3b3ab1e172c16ad" providerId="Windows Live" clId="Web-{D89FC6CC-2A19-FAB6-DEDA-8FE4B1ADB2A1}" dt="2025-04-29T19:26:05.865" v="57" actId="20577"/>
          <ac:spMkLst>
            <pc:docMk/>
            <pc:sldMk cId="3643573017" sldId="306"/>
            <ac:spMk id="6" creationId="{D8366225-8D0E-1848-9531-BD566294A5C2}"/>
          </ac:spMkLst>
        </pc:spChg>
      </pc:sldChg>
      <pc:sldChg chg="modSp">
        <pc:chgData name="S Narayanaswamy" userId="a3b3ab1e172c16ad" providerId="Windows Live" clId="Web-{D89FC6CC-2A19-FAB6-DEDA-8FE4B1ADB2A1}" dt="2025-04-29T19:22:03.275" v="51" actId="20577"/>
        <pc:sldMkLst>
          <pc:docMk/>
          <pc:sldMk cId="2270301357" sldId="307"/>
        </pc:sldMkLst>
        <pc:spChg chg="mod">
          <ac:chgData name="S Narayanaswamy" userId="a3b3ab1e172c16ad" providerId="Windows Live" clId="Web-{D89FC6CC-2A19-FAB6-DEDA-8FE4B1ADB2A1}" dt="2025-04-29T19:22:03.275" v="51" actId="20577"/>
          <ac:spMkLst>
            <pc:docMk/>
            <pc:sldMk cId="2270301357" sldId="307"/>
            <ac:spMk id="3" creationId="{F3354471-2AAA-A7F5-1E88-76B0C0544172}"/>
          </ac:spMkLst>
        </pc:spChg>
      </pc:sldChg>
      <pc:sldChg chg="modSp">
        <pc:chgData name="S Narayanaswamy" userId="a3b3ab1e172c16ad" providerId="Windows Live" clId="Web-{D89FC6CC-2A19-FAB6-DEDA-8FE4B1ADB2A1}" dt="2025-04-29T19:26:20.788" v="59" actId="20577"/>
        <pc:sldMkLst>
          <pc:docMk/>
          <pc:sldMk cId="378945862" sldId="311"/>
        </pc:sldMkLst>
        <pc:spChg chg="mod">
          <ac:chgData name="S Narayanaswamy" userId="a3b3ab1e172c16ad" providerId="Windows Live" clId="Web-{D89FC6CC-2A19-FAB6-DEDA-8FE4B1ADB2A1}" dt="2025-04-29T19:26:14.225" v="58" actId="20577"/>
          <ac:spMkLst>
            <pc:docMk/>
            <pc:sldMk cId="378945862" sldId="311"/>
            <ac:spMk id="6" creationId="{53B91A29-7CDE-708F-3B5D-57A3A6A91A54}"/>
          </ac:spMkLst>
        </pc:spChg>
        <pc:spChg chg="mod">
          <ac:chgData name="S Narayanaswamy" userId="a3b3ab1e172c16ad" providerId="Windows Live" clId="Web-{D89FC6CC-2A19-FAB6-DEDA-8FE4B1ADB2A1}" dt="2025-04-29T19:26:20.788" v="59" actId="20577"/>
          <ac:spMkLst>
            <pc:docMk/>
            <pc:sldMk cId="378945862" sldId="311"/>
            <ac:spMk id="9" creationId="{2C5E31C7-6AE0-0CAF-782F-59015A6BE6E0}"/>
          </ac:spMkLst>
        </pc:spChg>
      </pc:sldChg>
    </pc:docChg>
  </pc:docChgLst>
  <pc:docChgLst>
    <pc:chgData name="S Narayanaswamy" userId="a3b3ab1e172c16ad" providerId="Windows Live" clId="Web-{50FABF70-21F5-FA1D-B803-CFBD7F70D686}"/>
    <pc:docChg chg="addSld delSld modSld">
      <pc:chgData name="S Narayanaswamy" userId="a3b3ab1e172c16ad" providerId="Windows Live" clId="Web-{50FABF70-21F5-FA1D-B803-CFBD7F70D686}" dt="2025-04-25T18:27:33.752" v="397" actId="20577"/>
      <pc:docMkLst>
        <pc:docMk/>
      </pc:docMkLst>
      <pc:sldChg chg="modSp">
        <pc:chgData name="S Narayanaswamy" userId="a3b3ab1e172c16ad" providerId="Windows Live" clId="Web-{50FABF70-21F5-FA1D-B803-CFBD7F70D686}" dt="2025-04-25T17:39:28.059" v="140" actId="20577"/>
        <pc:sldMkLst>
          <pc:docMk/>
          <pc:sldMk cId="648288416" sldId="261"/>
        </pc:sldMkLst>
        <pc:spChg chg="mod">
          <ac:chgData name="S Narayanaswamy" userId="a3b3ab1e172c16ad" providerId="Windows Live" clId="Web-{50FABF70-21F5-FA1D-B803-CFBD7F70D686}" dt="2025-04-25T17:39:28.059" v="140" actId="20577"/>
          <ac:spMkLst>
            <pc:docMk/>
            <pc:sldMk cId="648288416" sldId="261"/>
            <ac:spMk id="3" creationId="{4D4171C9-2495-C81A-0ACF-AF7EBA337A49}"/>
          </ac:spMkLst>
        </pc:spChg>
      </pc:sldChg>
      <pc:sldChg chg="modSp">
        <pc:chgData name="S Narayanaswamy" userId="a3b3ab1e172c16ad" providerId="Windows Live" clId="Web-{50FABF70-21F5-FA1D-B803-CFBD7F70D686}" dt="2025-04-25T18:18:07.510" v="321" actId="20577"/>
        <pc:sldMkLst>
          <pc:docMk/>
          <pc:sldMk cId="3040259320" sldId="262"/>
        </pc:sldMkLst>
        <pc:spChg chg="mod">
          <ac:chgData name="S Narayanaswamy" userId="a3b3ab1e172c16ad" providerId="Windows Live" clId="Web-{50FABF70-21F5-FA1D-B803-CFBD7F70D686}" dt="2025-04-25T18:18:07.510" v="321" actId="20577"/>
          <ac:spMkLst>
            <pc:docMk/>
            <pc:sldMk cId="3040259320" sldId="262"/>
            <ac:spMk id="3" creationId="{D1EC628F-CD4C-5E08-054D-E5C906665CBF}"/>
          </ac:spMkLst>
        </pc:spChg>
      </pc:sldChg>
      <pc:sldChg chg="modSp">
        <pc:chgData name="S Narayanaswamy" userId="a3b3ab1e172c16ad" providerId="Windows Live" clId="Web-{50FABF70-21F5-FA1D-B803-CFBD7F70D686}" dt="2025-04-25T17:05:31.252" v="73" actId="20577"/>
        <pc:sldMkLst>
          <pc:docMk/>
          <pc:sldMk cId="1817759191" sldId="286"/>
        </pc:sldMkLst>
        <pc:spChg chg="mod">
          <ac:chgData name="S Narayanaswamy" userId="a3b3ab1e172c16ad" providerId="Windows Live" clId="Web-{50FABF70-21F5-FA1D-B803-CFBD7F70D686}" dt="2025-04-25T17:05:31.252" v="73" actId="20577"/>
          <ac:spMkLst>
            <pc:docMk/>
            <pc:sldMk cId="1817759191" sldId="286"/>
            <ac:spMk id="11" creationId="{E842E3A4-FDEF-40D6-3276-91F329BD14BE}"/>
          </ac:spMkLst>
        </pc:spChg>
      </pc:sldChg>
      <pc:sldChg chg="modSp">
        <pc:chgData name="S Narayanaswamy" userId="a3b3ab1e172c16ad" providerId="Windows Live" clId="Web-{50FABF70-21F5-FA1D-B803-CFBD7F70D686}" dt="2025-04-25T17:05:02.158" v="71" actId="20577"/>
        <pc:sldMkLst>
          <pc:docMk/>
          <pc:sldMk cId="14473950" sldId="287"/>
        </pc:sldMkLst>
        <pc:spChg chg="mod">
          <ac:chgData name="S Narayanaswamy" userId="a3b3ab1e172c16ad" providerId="Windows Live" clId="Web-{50FABF70-21F5-FA1D-B803-CFBD7F70D686}" dt="2025-04-25T17:05:02.158" v="71" actId="20577"/>
          <ac:spMkLst>
            <pc:docMk/>
            <pc:sldMk cId="14473950" sldId="287"/>
            <ac:spMk id="3" creationId="{4BE81EB5-2FF3-0F54-C1F1-E5CC0029F757}"/>
          </ac:spMkLst>
        </pc:spChg>
      </pc:sldChg>
      <pc:sldChg chg="modSp">
        <pc:chgData name="S Narayanaswamy" userId="a3b3ab1e172c16ad" providerId="Windows Live" clId="Web-{50FABF70-21F5-FA1D-B803-CFBD7F70D686}" dt="2025-04-25T17:03:43.139" v="65"/>
        <pc:sldMkLst>
          <pc:docMk/>
          <pc:sldMk cId="145046871" sldId="288"/>
        </pc:sldMkLst>
        <pc:spChg chg="mod">
          <ac:chgData name="S Narayanaswamy" userId="a3b3ab1e172c16ad" providerId="Windows Live" clId="Web-{50FABF70-21F5-FA1D-B803-CFBD7F70D686}" dt="2025-04-25T17:03:14.701" v="63" actId="20577"/>
          <ac:spMkLst>
            <pc:docMk/>
            <pc:sldMk cId="145046871" sldId="288"/>
            <ac:spMk id="3" creationId="{419D656A-0561-D884-E26F-AA742BD93C2D}"/>
          </ac:spMkLst>
        </pc:spChg>
        <pc:graphicFrameChg chg="mod modGraphic">
          <ac:chgData name="S Narayanaswamy" userId="a3b3ab1e172c16ad" providerId="Windows Live" clId="Web-{50FABF70-21F5-FA1D-B803-CFBD7F70D686}" dt="2025-04-25T17:03:43.139" v="65"/>
          <ac:graphicFrameMkLst>
            <pc:docMk/>
            <pc:sldMk cId="145046871" sldId="288"/>
            <ac:graphicFrameMk id="5" creationId="{C37A500E-1DD8-ABF4-86F6-85693D761000}"/>
          </ac:graphicFrameMkLst>
        </pc:graphicFrameChg>
      </pc:sldChg>
      <pc:sldChg chg="del">
        <pc:chgData name="S Narayanaswamy" userId="a3b3ab1e172c16ad" providerId="Windows Live" clId="Web-{50FABF70-21F5-FA1D-B803-CFBD7F70D686}" dt="2025-04-25T16:14:07.449" v="3"/>
        <pc:sldMkLst>
          <pc:docMk/>
          <pc:sldMk cId="3215513143" sldId="289"/>
        </pc:sldMkLst>
      </pc:sldChg>
      <pc:sldChg chg="addSp delSp modSp">
        <pc:chgData name="S Narayanaswamy" userId="a3b3ab1e172c16ad" providerId="Windows Live" clId="Web-{50FABF70-21F5-FA1D-B803-CFBD7F70D686}" dt="2025-04-25T17:49:05.662" v="199" actId="20577"/>
        <pc:sldMkLst>
          <pc:docMk/>
          <pc:sldMk cId="2482013166" sldId="290"/>
        </pc:sldMkLst>
        <pc:spChg chg="mod">
          <ac:chgData name="S Narayanaswamy" userId="a3b3ab1e172c16ad" providerId="Windows Live" clId="Web-{50FABF70-21F5-FA1D-B803-CFBD7F70D686}" dt="2025-04-25T17:19:54.486" v="127" actId="20577"/>
          <ac:spMkLst>
            <pc:docMk/>
            <pc:sldMk cId="2482013166" sldId="290"/>
            <ac:spMk id="3" creationId="{7A367C18-3F22-AF1C-0421-3836C0EF137D}"/>
          </ac:spMkLst>
        </pc:spChg>
        <pc:spChg chg="add del mod">
          <ac:chgData name="S Narayanaswamy" userId="a3b3ab1e172c16ad" providerId="Windows Live" clId="Web-{50FABF70-21F5-FA1D-B803-CFBD7F70D686}" dt="2025-04-25T17:11:02.983" v="81"/>
          <ac:spMkLst>
            <pc:docMk/>
            <pc:sldMk cId="2482013166" sldId="290"/>
            <ac:spMk id="5" creationId="{17E87671-55B5-EF76-14D6-92BF6EB55030}"/>
          </ac:spMkLst>
        </pc:spChg>
        <pc:spChg chg="add del mod">
          <ac:chgData name="S Narayanaswamy" userId="a3b3ab1e172c16ad" providerId="Windows Live" clId="Web-{50FABF70-21F5-FA1D-B803-CFBD7F70D686}" dt="2025-04-25T17:12:08.563" v="87"/>
          <ac:spMkLst>
            <pc:docMk/>
            <pc:sldMk cId="2482013166" sldId="290"/>
            <ac:spMk id="6" creationId="{0B7884BF-A6E0-0551-0B0B-3574DA8334BF}"/>
          </ac:spMkLst>
        </pc:spChg>
        <pc:spChg chg="add del mod">
          <ac:chgData name="S Narayanaswamy" userId="a3b3ab1e172c16ad" providerId="Windows Live" clId="Web-{50FABF70-21F5-FA1D-B803-CFBD7F70D686}" dt="2025-04-25T17:15:19.836" v="113"/>
          <ac:spMkLst>
            <pc:docMk/>
            <pc:sldMk cId="2482013166" sldId="290"/>
            <ac:spMk id="7" creationId="{A383B083-710D-B823-02AC-07E129D2068F}"/>
          </ac:spMkLst>
        </pc:spChg>
        <pc:spChg chg="add mod">
          <ac:chgData name="S Narayanaswamy" userId="a3b3ab1e172c16ad" providerId="Windows Live" clId="Web-{50FABF70-21F5-FA1D-B803-CFBD7F70D686}" dt="2025-04-25T17:49:05.662" v="199" actId="20577"/>
          <ac:spMkLst>
            <pc:docMk/>
            <pc:sldMk cId="2482013166" sldId="290"/>
            <ac:spMk id="8" creationId="{858C0B6A-2F03-A7A9-9F79-A4B581AA517B}"/>
          </ac:spMkLst>
        </pc:spChg>
        <pc:picChg chg="add mod">
          <ac:chgData name="S Narayanaswamy" userId="a3b3ab1e172c16ad" providerId="Windows Live" clId="Web-{50FABF70-21F5-FA1D-B803-CFBD7F70D686}" dt="2025-04-25T17:19:48.064" v="126" actId="1076"/>
          <ac:picMkLst>
            <pc:docMk/>
            <pc:sldMk cId="2482013166" sldId="290"/>
            <ac:picMk id="4" creationId="{ED81EA82-A682-854C-1D8B-732EC9B4B409}"/>
          </ac:picMkLst>
        </pc:picChg>
      </pc:sldChg>
      <pc:sldChg chg="delSp modSp new add del">
        <pc:chgData name="S Narayanaswamy" userId="a3b3ab1e172c16ad" providerId="Windows Live" clId="Web-{50FABF70-21F5-FA1D-B803-CFBD7F70D686}" dt="2025-04-25T16:14:48.138" v="10" actId="20577"/>
        <pc:sldMkLst>
          <pc:docMk/>
          <pc:sldMk cId="1793744181" sldId="291"/>
        </pc:sldMkLst>
        <pc:spChg chg="del">
          <ac:chgData name="S Narayanaswamy" userId="a3b3ab1e172c16ad" providerId="Windows Live" clId="Web-{50FABF70-21F5-FA1D-B803-CFBD7F70D686}" dt="2025-04-25T16:14:19.746" v="4"/>
          <ac:spMkLst>
            <pc:docMk/>
            <pc:sldMk cId="1793744181" sldId="291"/>
            <ac:spMk id="2" creationId="{F791E8E2-34CA-91FD-27B8-928A7E15956A}"/>
          </ac:spMkLst>
        </pc:spChg>
        <pc:spChg chg="mod">
          <ac:chgData name="S Narayanaswamy" userId="a3b3ab1e172c16ad" providerId="Windows Live" clId="Web-{50FABF70-21F5-FA1D-B803-CFBD7F70D686}" dt="2025-04-25T16:14:48.138" v="10" actId="20577"/>
          <ac:spMkLst>
            <pc:docMk/>
            <pc:sldMk cId="1793744181" sldId="291"/>
            <ac:spMk id="3" creationId="{B0DE8601-245E-C13F-70C0-9152B3430D00}"/>
          </ac:spMkLst>
        </pc:spChg>
      </pc:sldChg>
      <pc:sldChg chg="delSp modSp new">
        <pc:chgData name="S Narayanaswamy" userId="a3b3ab1e172c16ad" providerId="Windows Live" clId="Web-{50FABF70-21F5-FA1D-B803-CFBD7F70D686}" dt="2025-04-25T18:27:33.752" v="397" actId="20577"/>
        <pc:sldMkLst>
          <pc:docMk/>
          <pc:sldMk cId="854919454" sldId="292"/>
        </pc:sldMkLst>
        <pc:spChg chg="del">
          <ac:chgData name="S Narayanaswamy" userId="a3b3ab1e172c16ad" providerId="Windows Live" clId="Web-{50FABF70-21F5-FA1D-B803-CFBD7F70D686}" dt="2025-04-25T17:21:16.801" v="130"/>
          <ac:spMkLst>
            <pc:docMk/>
            <pc:sldMk cId="854919454" sldId="292"/>
            <ac:spMk id="2" creationId="{800E8063-64B6-43B4-F663-F17FBD54B14D}"/>
          </ac:spMkLst>
        </pc:spChg>
        <pc:spChg chg="mod">
          <ac:chgData name="S Narayanaswamy" userId="a3b3ab1e172c16ad" providerId="Windows Live" clId="Web-{50FABF70-21F5-FA1D-B803-CFBD7F70D686}" dt="2025-04-25T18:27:33.752" v="397" actId="20577"/>
          <ac:spMkLst>
            <pc:docMk/>
            <pc:sldMk cId="854919454" sldId="292"/>
            <ac:spMk id="3" creationId="{0404683E-C3DC-2517-E555-8C25C4D56463}"/>
          </ac:spMkLst>
        </pc:spChg>
      </pc:sldChg>
      <pc:sldChg chg="new">
        <pc:chgData name="S Narayanaswamy" userId="a3b3ab1e172c16ad" providerId="Windows Live" clId="Web-{50FABF70-21F5-FA1D-B803-CFBD7F70D686}" dt="2025-04-25T17:21:11.411" v="129"/>
        <pc:sldMkLst>
          <pc:docMk/>
          <pc:sldMk cId="2037958645" sldId="293"/>
        </pc:sldMkLst>
      </pc:sldChg>
    </pc:docChg>
  </pc:docChgLst>
  <pc:docChgLst>
    <pc:chgData name="S Narayanaswamy" userId="a3b3ab1e172c16ad" providerId="Windows Live" clId="Web-{E52CAD9B-EEB4-5E57-29D4-8ECB7BF398D0}"/>
    <pc:docChg chg="modSld">
      <pc:chgData name="S Narayanaswamy" userId="a3b3ab1e172c16ad" providerId="Windows Live" clId="Web-{E52CAD9B-EEB4-5E57-29D4-8ECB7BF398D0}" dt="2025-03-31T18:34:52.948" v="12" actId="20577"/>
      <pc:docMkLst>
        <pc:docMk/>
      </pc:docMkLst>
      <pc:sldChg chg="modSp">
        <pc:chgData name="S Narayanaswamy" userId="a3b3ab1e172c16ad" providerId="Windows Live" clId="Web-{E52CAD9B-EEB4-5E57-29D4-8ECB7BF398D0}" dt="2025-03-31T18:34:52.948" v="12" actId="20577"/>
        <pc:sldMkLst>
          <pc:docMk/>
          <pc:sldMk cId="3160511977" sldId="257"/>
        </pc:sldMkLst>
        <pc:spChg chg="mod">
          <ac:chgData name="S Narayanaswamy" userId="a3b3ab1e172c16ad" providerId="Windows Live" clId="Web-{E52CAD9B-EEB4-5E57-29D4-8ECB7BF398D0}" dt="2025-03-31T18:32:21.120" v="4" actId="20577"/>
          <ac:spMkLst>
            <pc:docMk/>
            <pc:sldMk cId="3160511977" sldId="257"/>
            <ac:spMk id="2" creationId="{18AC1061-566B-A958-935F-C7AF66B3BA1F}"/>
          </ac:spMkLst>
        </pc:spChg>
        <pc:spChg chg="mod">
          <ac:chgData name="S Narayanaswamy" userId="a3b3ab1e172c16ad" providerId="Windows Live" clId="Web-{E52CAD9B-EEB4-5E57-29D4-8ECB7BF398D0}" dt="2025-03-31T18:34:52.948" v="12" actId="20577"/>
          <ac:spMkLst>
            <pc:docMk/>
            <pc:sldMk cId="3160511977" sldId="257"/>
            <ac:spMk id="5" creationId="{3138BF8A-E7D1-F553-561B-CE259C7B4854}"/>
          </ac:spMkLst>
        </pc:spChg>
      </pc:sldChg>
    </pc:docChg>
  </pc:docChgLst>
  <pc:docChgLst>
    <pc:chgData name="S Narayanaswamy" userId="a3b3ab1e172c16ad" providerId="Windows Live" clId="Web-{4BFBF78C-CBC6-BAFF-8587-3AC91CD64FC1}"/>
    <pc:docChg chg="addSld modSld">
      <pc:chgData name="S Narayanaswamy" userId="a3b3ab1e172c16ad" providerId="Windows Live" clId="Web-{4BFBF78C-CBC6-BAFF-8587-3AC91CD64FC1}" dt="2025-03-24T21:46:48.719" v="160" actId="20577"/>
      <pc:docMkLst>
        <pc:docMk/>
      </pc:docMkLst>
      <pc:sldChg chg="modSp">
        <pc:chgData name="S Narayanaswamy" userId="a3b3ab1e172c16ad" providerId="Windows Live" clId="Web-{4BFBF78C-CBC6-BAFF-8587-3AC91CD64FC1}" dt="2025-03-24T21:46:44.250" v="159" actId="20577"/>
        <pc:sldMkLst>
          <pc:docMk/>
          <pc:sldMk cId="1502994436" sldId="258"/>
        </pc:sldMkLst>
        <pc:spChg chg="mod">
          <ac:chgData name="S Narayanaswamy" userId="a3b3ab1e172c16ad" providerId="Windows Live" clId="Web-{4BFBF78C-CBC6-BAFF-8587-3AC91CD64FC1}" dt="2025-03-24T21:46:44.250" v="159" actId="20577"/>
          <ac:spMkLst>
            <pc:docMk/>
            <pc:sldMk cId="1502994436" sldId="258"/>
            <ac:spMk id="3" creationId="{3045A0FD-24DD-D0B1-62D5-3CA233A86DE7}"/>
          </ac:spMkLst>
        </pc:spChg>
      </pc:sldChg>
      <pc:sldChg chg="addSp delSp modSp new">
        <pc:chgData name="S Narayanaswamy" userId="a3b3ab1e172c16ad" providerId="Windows Live" clId="Web-{4BFBF78C-CBC6-BAFF-8587-3AC91CD64FC1}" dt="2025-03-24T21:46:48.719" v="160" actId="20577"/>
        <pc:sldMkLst>
          <pc:docMk/>
          <pc:sldMk cId="372081256" sldId="279"/>
        </pc:sldMkLst>
        <pc:spChg chg="del">
          <ac:chgData name="S Narayanaswamy" userId="a3b3ab1e172c16ad" providerId="Windows Live" clId="Web-{4BFBF78C-CBC6-BAFF-8587-3AC91CD64FC1}" dt="2025-03-24T12:45:11.651" v="128"/>
          <ac:spMkLst>
            <pc:docMk/>
            <pc:sldMk cId="372081256" sldId="279"/>
            <ac:spMk id="2" creationId="{587552A1-FCA1-0C29-E340-0BC319BF9E3D}"/>
          </ac:spMkLst>
        </pc:spChg>
        <pc:spChg chg="mod">
          <ac:chgData name="S Narayanaswamy" userId="a3b3ab1e172c16ad" providerId="Windows Live" clId="Web-{4BFBF78C-CBC6-BAFF-8587-3AC91CD64FC1}" dt="2025-03-24T21:46:48.719" v="160" actId="20577"/>
          <ac:spMkLst>
            <pc:docMk/>
            <pc:sldMk cId="372081256" sldId="279"/>
            <ac:spMk id="3" creationId="{85178E4D-B649-B49F-B8F8-E660961D09A4}"/>
          </ac:spMkLst>
        </pc:spChg>
        <pc:spChg chg="add del mod">
          <ac:chgData name="S Narayanaswamy" userId="a3b3ab1e172c16ad" providerId="Windows Live" clId="Web-{4BFBF78C-CBC6-BAFF-8587-3AC91CD64FC1}" dt="2025-03-24T12:48:10.579" v="144"/>
          <ac:spMkLst>
            <pc:docMk/>
            <pc:sldMk cId="372081256" sldId="279"/>
            <ac:spMk id="4" creationId="{0A4446DD-ECD8-A07B-1063-A91A3AE1570B}"/>
          </ac:spMkLst>
        </pc:spChg>
        <pc:spChg chg="add del">
          <ac:chgData name="S Narayanaswamy" userId="a3b3ab1e172c16ad" providerId="Windows Live" clId="Web-{4BFBF78C-CBC6-BAFF-8587-3AC91CD64FC1}" dt="2025-03-24T12:48:36.064" v="146"/>
          <ac:spMkLst>
            <pc:docMk/>
            <pc:sldMk cId="372081256" sldId="279"/>
            <ac:spMk id="5" creationId="{0A4446DD-ECD8-A07B-1063-A91A3AE1570B}"/>
          </ac:spMkLst>
        </pc:spChg>
      </pc:sldChg>
    </pc:docChg>
  </pc:docChgLst>
  <pc:docChgLst>
    <pc:chgData name="S Narayanaswamy" userId="a3b3ab1e172c16ad" providerId="Windows Live" clId="Web-{0FD172F8-608A-3CFE-3F43-B8EDF2EF4F28}"/>
    <pc:docChg chg="modSld">
      <pc:chgData name="S Narayanaswamy" userId="a3b3ab1e172c16ad" providerId="Windows Live" clId="Web-{0FD172F8-608A-3CFE-3F43-B8EDF2EF4F28}" dt="2025-04-09T10:36:59.054" v="0" actId="1076"/>
      <pc:docMkLst>
        <pc:docMk/>
      </pc:docMkLst>
      <pc:sldChg chg="modSp">
        <pc:chgData name="S Narayanaswamy" userId="a3b3ab1e172c16ad" providerId="Windows Live" clId="Web-{0FD172F8-608A-3CFE-3F43-B8EDF2EF4F28}" dt="2025-04-09T10:36:59.054" v="0" actId="1076"/>
        <pc:sldMkLst>
          <pc:docMk/>
          <pc:sldMk cId="1975728491" sldId="269"/>
        </pc:sldMkLst>
        <pc:spChg chg="mod">
          <ac:chgData name="S Narayanaswamy" userId="a3b3ab1e172c16ad" providerId="Windows Live" clId="Web-{0FD172F8-608A-3CFE-3F43-B8EDF2EF4F28}" dt="2025-04-09T10:36:59.054" v="0" actId="1076"/>
          <ac:spMkLst>
            <pc:docMk/>
            <pc:sldMk cId="1975728491" sldId="269"/>
            <ac:spMk id="5" creationId="{35DA3FCB-47B8-379D-49F2-C617CBE58B01}"/>
          </ac:spMkLst>
        </pc:spChg>
      </pc:sldChg>
    </pc:docChg>
  </pc:docChgLst>
  <pc:docChgLst>
    <pc:chgData name="Guest User" providerId="Windows Live" clId="Web-{27825804-B074-E513-5F88-E5D3BA8D28C5}"/>
    <pc:docChg chg="modSld sldOrd">
      <pc:chgData name="Guest User" userId="" providerId="Windows Live" clId="Web-{27825804-B074-E513-5F88-E5D3BA8D28C5}" dt="2025-05-08T09:18:36.320" v="32"/>
      <pc:docMkLst>
        <pc:docMk/>
      </pc:docMkLst>
      <pc:sldChg chg="modSp">
        <pc:chgData name="Guest User" userId="" providerId="Windows Live" clId="Web-{27825804-B074-E513-5F88-E5D3BA8D28C5}" dt="2025-05-08T09:05:56.855" v="30" actId="1076"/>
        <pc:sldMkLst>
          <pc:docMk/>
          <pc:sldMk cId="2030919880" sldId="317"/>
        </pc:sldMkLst>
        <pc:spChg chg="mod">
          <ac:chgData name="Guest User" userId="" providerId="Windows Live" clId="Web-{27825804-B074-E513-5F88-E5D3BA8D28C5}" dt="2025-05-08T09:05:56.855" v="30" actId="1076"/>
          <ac:spMkLst>
            <pc:docMk/>
            <pc:sldMk cId="2030919880" sldId="317"/>
            <ac:spMk id="5" creationId="{62B664B2-19A0-9B3D-351D-132B875D3B04}"/>
          </ac:spMkLst>
        </pc:spChg>
      </pc:sldChg>
      <pc:sldChg chg="ord">
        <pc:chgData name="Guest User" userId="" providerId="Windows Live" clId="Web-{27825804-B074-E513-5F88-E5D3BA8D28C5}" dt="2025-05-08T09:15:30.591" v="31"/>
        <pc:sldMkLst>
          <pc:docMk/>
          <pc:sldMk cId="4039582302" sldId="318"/>
        </pc:sldMkLst>
      </pc:sldChg>
      <pc:sldChg chg="delSp">
        <pc:chgData name="Guest User" userId="" providerId="Windows Live" clId="Web-{27825804-B074-E513-5F88-E5D3BA8D28C5}" dt="2025-05-08T09:18:36.320" v="32"/>
        <pc:sldMkLst>
          <pc:docMk/>
          <pc:sldMk cId="3738753695" sldId="324"/>
        </pc:sldMkLst>
        <pc:spChg chg="del">
          <ac:chgData name="Guest User" userId="" providerId="Windows Live" clId="Web-{27825804-B074-E513-5F88-E5D3BA8D28C5}" dt="2025-05-08T09:18:36.320" v="32"/>
          <ac:spMkLst>
            <pc:docMk/>
            <pc:sldMk cId="3738753695" sldId="324"/>
            <ac:spMk id="7" creationId="{2F8BE63D-3A13-107D-3B11-4B729DAE5F3F}"/>
          </ac:spMkLst>
        </pc:spChg>
      </pc:sldChg>
    </pc:docChg>
  </pc:docChgLst>
  <pc:docChgLst>
    <pc:chgData name="S Narayanaswamy" userId="a3b3ab1e172c16ad" providerId="Windows Live" clId="Web-{9A9B31F4-6AFD-E661-FE50-1C116F2B1B34}"/>
    <pc:docChg chg="addSld modSld">
      <pc:chgData name="S Narayanaswamy" userId="a3b3ab1e172c16ad" providerId="Windows Live" clId="Web-{9A9B31F4-6AFD-E661-FE50-1C116F2B1B34}" dt="2025-03-21T18:38:26.046" v="1610" actId="20577"/>
      <pc:docMkLst>
        <pc:docMk/>
      </pc:docMkLst>
      <pc:sldChg chg="modSp">
        <pc:chgData name="S Narayanaswamy" userId="a3b3ab1e172c16ad" providerId="Windows Live" clId="Web-{9A9B31F4-6AFD-E661-FE50-1C116F2B1B34}" dt="2025-03-21T18:38:26.046" v="1610" actId="20577"/>
        <pc:sldMkLst>
          <pc:docMk/>
          <pc:sldMk cId="4131713870" sldId="267"/>
        </pc:sldMkLst>
        <pc:spChg chg="mod">
          <ac:chgData name="S Narayanaswamy" userId="a3b3ab1e172c16ad" providerId="Windows Live" clId="Web-{9A9B31F4-6AFD-E661-FE50-1C116F2B1B34}" dt="2025-03-21T18:38:26.046" v="1610" actId="20577"/>
          <ac:spMkLst>
            <pc:docMk/>
            <pc:sldMk cId="4131713870" sldId="267"/>
            <ac:spMk id="3" creationId="{6634A758-46FF-EAC6-879C-C91CD560184C}"/>
          </ac:spMkLst>
        </pc:spChg>
      </pc:sldChg>
      <pc:sldChg chg="delSp modSp new">
        <pc:chgData name="S Narayanaswamy" userId="a3b3ab1e172c16ad" providerId="Windows Live" clId="Web-{9A9B31F4-6AFD-E661-FE50-1C116F2B1B34}" dt="2025-03-21T18:37:16.042" v="1564" actId="20577"/>
        <pc:sldMkLst>
          <pc:docMk/>
          <pc:sldMk cId="4231236056" sldId="268"/>
        </pc:sldMkLst>
        <pc:spChg chg="del">
          <ac:chgData name="S Narayanaswamy" userId="a3b3ab1e172c16ad" providerId="Windows Live" clId="Web-{9A9B31F4-6AFD-E661-FE50-1C116F2B1B34}" dt="2025-03-21T17:37:13.432" v="1033"/>
          <ac:spMkLst>
            <pc:docMk/>
            <pc:sldMk cId="4231236056" sldId="268"/>
            <ac:spMk id="2" creationId="{9DF350EF-0200-A20B-3A89-F2DDDEFF4BE2}"/>
          </ac:spMkLst>
        </pc:spChg>
        <pc:spChg chg="mod">
          <ac:chgData name="S Narayanaswamy" userId="a3b3ab1e172c16ad" providerId="Windows Live" clId="Web-{9A9B31F4-6AFD-E661-FE50-1C116F2B1B34}" dt="2025-03-21T18:37:16.042" v="1564" actId="20577"/>
          <ac:spMkLst>
            <pc:docMk/>
            <pc:sldMk cId="4231236056" sldId="268"/>
            <ac:spMk id="3" creationId="{5AC103B4-7311-A671-8B74-AEEF6DB769D5}"/>
          </ac:spMkLst>
        </pc:spChg>
      </pc:sldChg>
    </pc:docChg>
  </pc:docChgLst>
  <pc:docChgLst>
    <pc:chgData name="Guest User" providerId="Windows Live" clId="Web-{5E3A5DDD-6A58-DE16-32DC-5EC4B4C16FCA}"/>
    <pc:docChg chg="addSld delSld modSld">
      <pc:chgData name="Guest User" userId="" providerId="Windows Live" clId="Web-{5E3A5DDD-6A58-DE16-32DC-5EC4B4C16FCA}" dt="2025-05-06T11:22:52.092" v="166" actId="20577"/>
      <pc:docMkLst>
        <pc:docMk/>
      </pc:docMkLst>
      <pc:sldChg chg="addSp modSp">
        <pc:chgData name="Guest User" userId="" providerId="Windows Live" clId="Web-{5E3A5DDD-6A58-DE16-32DC-5EC4B4C16FCA}" dt="2025-05-06T10:50:36.408" v="63" actId="20577"/>
        <pc:sldMkLst>
          <pc:docMk/>
          <pc:sldMk cId="3276111608" sldId="283"/>
        </pc:sldMkLst>
        <pc:spChg chg="add mod">
          <ac:chgData name="Guest User" userId="" providerId="Windows Live" clId="Web-{5E3A5DDD-6A58-DE16-32DC-5EC4B4C16FCA}" dt="2025-05-06T10:50:36.408" v="63" actId="20577"/>
          <ac:spMkLst>
            <pc:docMk/>
            <pc:sldMk cId="3276111608" sldId="283"/>
            <ac:spMk id="2" creationId="{C74E3FF5-B3B0-15F1-0020-26E9DD324ECF}"/>
          </ac:spMkLst>
        </pc:spChg>
        <pc:spChg chg="mod">
          <ac:chgData name="Guest User" userId="" providerId="Windows Live" clId="Web-{5E3A5DDD-6A58-DE16-32DC-5EC4B4C16FCA}" dt="2025-05-06T10:50:08.469" v="57" actId="1076"/>
          <ac:spMkLst>
            <pc:docMk/>
            <pc:sldMk cId="3276111608" sldId="283"/>
            <ac:spMk id="3" creationId="{D00D3C25-5F3D-71AA-C127-2316F8959ACA}"/>
          </ac:spMkLst>
        </pc:spChg>
      </pc:sldChg>
      <pc:sldChg chg="modSp add del">
        <pc:chgData name="Guest User" userId="" providerId="Windows Live" clId="Web-{5E3A5DDD-6A58-DE16-32DC-5EC4B4C16FCA}" dt="2025-05-02T06:37:36.695" v="23" actId="20577"/>
        <pc:sldMkLst>
          <pc:docMk/>
          <pc:sldMk cId="1498126452" sldId="285"/>
        </pc:sldMkLst>
        <pc:spChg chg="mod">
          <ac:chgData name="Guest User" userId="" providerId="Windows Live" clId="Web-{5E3A5DDD-6A58-DE16-32DC-5EC4B4C16FCA}" dt="2025-05-02T06:37:36.695" v="23" actId="20577"/>
          <ac:spMkLst>
            <pc:docMk/>
            <pc:sldMk cId="1498126452" sldId="285"/>
            <ac:spMk id="3" creationId="{EEFB962A-0D6F-C802-8FB6-6FD26DC9F7EB}"/>
          </ac:spMkLst>
        </pc:spChg>
        <pc:spChg chg="mod">
          <ac:chgData name="Guest User" userId="" providerId="Windows Live" clId="Web-{5E3A5DDD-6A58-DE16-32DC-5EC4B4C16FCA}" dt="2025-05-02T06:33:20.435" v="16" actId="20577"/>
          <ac:spMkLst>
            <pc:docMk/>
            <pc:sldMk cId="1498126452" sldId="285"/>
            <ac:spMk id="6" creationId="{80A88434-F5FB-4E7E-A015-74087C6B0B6E}"/>
          </ac:spMkLst>
        </pc:spChg>
        <pc:spChg chg="mod">
          <ac:chgData name="Guest User" userId="" providerId="Windows Live" clId="Web-{5E3A5DDD-6A58-DE16-32DC-5EC4B4C16FCA}" dt="2025-05-02T06:32:23.136" v="7" actId="20577"/>
          <ac:spMkLst>
            <pc:docMk/>
            <pc:sldMk cId="1498126452" sldId="285"/>
            <ac:spMk id="7" creationId="{1A6074FF-DB92-CC07-E5AD-1D42D640CB05}"/>
          </ac:spMkLst>
        </pc:spChg>
        <pc:picChg chg="mod">
          <ac:chgData name="Guest User" userId="" providerId="Windows Live" clId="Web-{5E3A5DDD-6A58-DE16-32DC-5EC4B4C16FCA}" dt="2025-05-02T06:32:05.041" v="4" actId="1076"/>
          <ac:picMkLst>
            <pc:docMk/>
            <pc:sldMk cId="1498126452" sldId="285"/>
            <ac:picMk id="5" creationId="{C7A1F46D-2315-B3AD-E7DA-2E67EC42DB95}"/>
          </ac:picMkLst>
        </pc:picChg>
      </pc:sldChg>
      <pc:sldChg chg="modSp">
        <pc:chgData name="Guest User" userId="" providerId="Windows Live" clId="Web-{5E3A5DDD-6A58-DE16-32DC-5EC4B4C16FCA}" dt="2025-05-06T11:17:14.795" v="163" actId="20577"/>
        <pc:sldMkLst>
          <pc:docMk/>
          <pc:sldMk cId="14473950" sldId="287"/>
        </pc:sldMkLst>
        <pc:spChg chg="mod">
          <ac:chgData name="Guest User" userId="" providerId="Windows Live" clId="Web-{5E3A5DDD-6A58-DE16-32DC-5EC4B4C16FCA}" dt="2025-05-06T11:17:14.795" v="163" actId="20577"/>
          <ac:spMkLst>
            <pc:docMk/>
            <pc:sldMk cId="14473950" sldId="287"/>
            <ac:spMk id="3" creationId="{4BE81EB5-2FF3-0F54-C1F1-E5CC0029F757}"/>
          </ac:spMkLst>
        </pc:spChg>
      </pc:sldChg>
      <pc:sldChg chg="modSp">
        <pc:chgData name="Guest User" userId="" providerId="Windows Live" clId="Web-{5E3A5DDD-6A58-DE16-32DC-5EC4B4C16FCA}" dt="2025-05-06T11:17:32.624" v="165" actId="20577"/>
        <pc:sldMkLst>
          <pc:docMk/>
          <pc:sldMk cId="145046871" sldId="288"/>
        </pc:sldMkLst>
        <pc:spChg chg="mod">
          <ac:chgData name="Guest User" userId="" providerId="Windows Live" clId="Web-{5E3A5DDD-6A58-DE16-32DC-5EC4B4C16FCA}" dt="2025-05-06T11:17:32.624" v="165" actId="20577"/>
          <ac:spMkLst>
            <pc:docMk/>
            <pc:sldMk cId="145046871" sldId="288"/>
            <ac:spMk id="3" creationId="{419D656A-0561-D884-E26F-AA742BD93C2D}"/>
          </ac:spMkLst>
        </pc:spChg>
      </pc:sldChg>
      <pc:sldChg chg="modSp">
        <pc:chgData name="Guest User" userId="" providerId="Windows Live" clId="Web-{5E3A5DDD-6A58-DE16-32DC-5EC4B4C16FCA}" dt="2025-05-06T11:22:52.092" v="166" actId="20577"/>
        <pc:sldMkLst>
          <pc:docMk/>
          <pc:sldMk cId="1793744181" sldId="291"/>
        </pc:sldMkLst>
        <pc:spChg chg="mod">
          <ac:chgData name="Guest User" userId="" providerId="Windows Live" clId="Web-{5E3A5DDD-6A58-DE16-32DC-5EC4B4C16FCA}" dt="2025-05-06T11:22:52.092" v="166" actId="20577"/>
          <ac:spMkLst>
            <pc:docMk/>
            <pc:sldMk cId="1793744181" sldId="291"/>
            <ac:spMk id="3" creationId="{B0DE8601-245E-C13F-70C0-9152B3430D00}"/>
          </ac:spMkLst>
        </pc:spChg>
      </pc:sldChg>
    </pc:docChg>
  </pc:docChgLst>
  <pc:docChgLst>
    <pc:chgData name="S Narayanaswamy" userId="a3b3ab1e172c16ad" providerId="Windows Live" clId="Web-{A5FCEF69-FB11-4C70-A846-C79BCA52F941}"/>
    <pc:docChg chg="modSld">
      <pc:chgData name="S Narayanaswamy" userId="a3b3ab1e172c16ad" providerId="Windows Live" clId="Web-{A5FCEF69-FB11-4C70-A846-C79BCA52F941}" dt="2025-03-22T19:09:20.001" v="6" actId="1076"/>
      <pc:docMkLst>
        <pc:docMk/>
      </pc:docMkLst>
      <pc:sldChg chg="modSp">
        <pc:chgData name="S Narayanaswamy" userId="a3b3ab1e172c16ad" providerId="Windows Live" clId="Web-{A5FCEF69-FB11-4C70-A846-C79BCA52F941}" dt="2025-03-22T19:09:20.001" v="6" actId="1076"/>
        <pc:sldMkLst>
          <pc:docMk/>
          <pc:sldMk cId="3976569425" sldId="270"/>
        </pc:sldMkLst>
        <pc:spChg chg="mod">
          <ac:chgData name="S Narayanaswamy" userId="a3b3ab1e172c16ad" providerId="Windows Live" clId="Web-{A5FCEF69-FB11-4C70-A846-C79BCA52F941}" dt="2025-03-22T19:08:36.765" v="4" actId="20577"/>
          <ac:spMkLst>
            <pc:docMk/>
            <pc:sldMk cId="3976569425" sldId="270"/>
            <ac:spMk id="3" creationId="{5533AD1D-5A7D-8FD8-294E-8ED63AA7FF2B}"/>
          </ac:spMkLst>
        </pc:spChg>
        <pc:picChg chg="mod">
          <ac:chgData name="S Narayanaswamy" userId="a3b3ab1e172c16ad" providerId="Windows Live" clId="Web-{A5FCEF69-FB11-4C70-A846-C79BCA52F941}" dt="2025-03-22T19:09:20.001" v="6" actId="1076"/>
          <ac:picMkLst>
            <pc:docMk/>
            <pc:sldMk cId="3976569425" sldId="270"/>
            <ac:picMk id="5" creationId="{0956C979-0DF5-7BD4-AB03-3FC9078F11B4}"/>
          </ac:picMkLst>
        </pc:picChg>
      </pc:sldChg>
      <pc:sldChg chg="modSp">
        <pc:chgData name="S Narayanaswamy" userId="a3b3ab1e172c16ad" providerId="Windows Live" clId="Web-{A5FCEF69-FB11-4C70-A846-C79BCA52F941}" dt="2025-03-22T19:06:45.902" v="1" actId="1076"/>
        <pc:sldMkLst>
          <pc:docMk/>
          <pc:sldMk cId="1125932501" sldId="271"/>
        </pc:sldMkLst>
        <pc:picChg chg="mod">
          <ac:chgData name="S Narayanaswamy" userId="a3b3ab1e172c16ad" providerId="Windows Live" clId="Web-{A5FCEF69-FB11-4C70-A846-C79BCA52F941}" dt="2025-03-22T19:06:45.902" v="1" actId="1076"/>
          <ac:picMkLst>
            <pc:docMk/>
            <pc:sldMk cId="1125932501" sldId="271"/>
            <ac:picMk id="2" creationId="{0269854C-2DA0-69C6-B484-4E4098C0DD90}"/>
          </ac:picMkLst>
        </pc:picChg>
      </pc:sldChg>
    </pc:docChg>
  </pc:docChgLst>
  <pc:docChgLst>
    <pc:chgData name="Guest User" providerId="Windows Live" clId="Web-{0837A0CE-4F85-43B4-8491-5C28E283B6B5}"/>
    <pc:docChg chg="addSld modSld">
      <pc:chgData name="Guest User" userId="" providerId="Windows Live" clId="Web-{0837A0CE-4F85-43B4-8491-5C28E283B6B5}" dt="2025-03-28T11:29:30.698" v="153" actId="1076"/>
      <pc:docMkLst>
        <pc:docMk/>
      </pc:docMkLst>
      <pc:sldChg chg="addSp modSp">
        <pc:chgData name="Guest User" userId="" providerId="Windows Live" clId="Web-{0837A0CE-4F85-43B4-8491-5C28E283B6B5}" dt="2025-03-28T11:28:05.524" v="107" actId="20577"/>
        <pc:sldMkLst>
          <pc:docMk/>
          <pc:sldMk cId="3160511977" sldId="257"/>
        </pc:sldMkLst>
        <pc:spChg chg="add mod">
          <ac:chgData name="Guest User" userId="" providerId="Windows Live" clId="Web-{0837A0CE-4F85-43B4-8491-5C28E283B6B5}" dt="2025-03-28T11:28:05.524" v="107" actId="20577"/>
          <ac:spMkLst>
            <pc:docMk/>
            <pc:sldMk cId="3160511977" sldId="257"/>
            <ac:spMk id="2" creationId="{18AC1061-566B-A958-935F-C7AF66B3BA1F}"/>
          </ac:spMkLst>
        </pc:spChg>
        <pc:spChg chg="mod">
          <ac:chgData name="Guest User" userId="" providerId="Windows Live" clId="Web-{0837A0CE-4F85-43B4-8491-5C28E283B6B5}" dt="2025-03-28T11:26:53.007" v="90" actId="20577"/>
          <ac:spMkLst>
            <pc:docMk/>
            <pc:sldMk cId="3160511977" sldId="257"/>
            <ac:spMk id="3" creationId="{EC0CE87C-2E2C-7D36-20D6-3E8A43FAB127}"/>
          </ac:spMkLst>
        </pc:spChg>
        <pc:spChg chg="mod">
          <ac:chgData name="Guest User" userId="" providerId="Windows Live" clId="Web-{0837A0CE-4F85-43B4-8491-5C28E283B6B5}" dt="2025-03-28T11:27:26.992" v="99" actId="1076"/>
          <ac:spMkLst>
            <pc:docMk/>
            <pc:sldMk cId="3160511977" sldId="257"/>
            <ac:spMk id="5" creationId="{3138BF8A-E7D1-F553-561B-CE259C7B4854}"/>
          </ac:spMkLst>
        </pc:spChg>
        <pc:spChg chg="add mod">
          <ac:chgData name="Guest User" userId="" providerId="Windows Live" clId="Web-{0837A0CE-4F85-43B4-8491-5C28E283B6B5}" dt="2025-03-28T11:27:13.758" v="96" actId="1076"/>
          <ac:spMkLst>
            <pc:docMk/>
            <pc:sldMk cId="3160511977" sldId="257"/>
            <ac:spMk id="6" creationId="{1829E9FC-D896-BCA1-AB43-B9F9437B1F20}"/>
          </ac:spMkLst>
        </pc:spChg>
        <pc:picChg chg="mod modCrop">
          <ac:chgData name="Guest User" userId="" providerId="Windows Live" clId="Web-{0837A0CE-4F85-43B4-8491-5C28E283B6B5}" dt="2025-03-28T11:27:56.227" v="103"/>
          <ac:picMkLst>
            <pc:docMk/>
            <pc:sldMk cId="3160511977" sldId="257"/>
            <ac:picMk id="4" creationId="{9CCCBF17-7945-9AF8-C05D-BDA9C0510C6D}"/>
          </ac:picMkLst>
        </pc:picChg>
      </pc:sldChg>
      <pc:sldChg chg="modSp">
        <pc:chgData name="Guest User" userId="" providerId="Windows Live" clId="Web-{0837A0CE-4F85-43B4-8491-5C28E283B6B5}" dt="2025-03-28T11:28:12.040" v="108" actId="14100"/>
        <pc:sldMkLst>
          <pc:docMk/>
          <pc:sldMk cId="1502994436" sldId="258"/>
        </pc:sldMkLst>
        <pc:spChg chg="mod">
          <ac:chgData name="Guest User" userId="" providerId="Windows Live" clId="Web-{0837A0CE-4F85-43B4-8491-5C28E283B6B5}" dt="2025-03-28T11:28:12.040" v="108" actId="14100"/>
          <ac:spMkLst>
            <pc:docMk/>
            <pc:sldMk cId="1502994436" sldId="258"/>
            <ac:spMk id="3" creationId="{3045A0FD-24DD-D0B1-62D5-3CA233A86DE7}"/>
          </ac:spMkLst>
        </pc:spChg>
      </pc:sldChg>
      <pc:sldChg chg="modSp">
        <pc:chgData name="Guest User" userId="" providerId="Windows Live" clId="Web-{0837A0CE-4F85-43B4-8491-5C28E283B6B5}" dt="2025-03-28T11:29:30.698" v="153" actId="1076"/>
        <pc:sldMkLst>
          <pc:docMk/>
          <pc:sldMk cId="3040259320" sldId="262"/>
        </pc:sldMkLst>
        <pc:picChg chg="mod">
          <ac:chgData name="Guest User" userId="" providerId="Windows Live" clId="Web-{0837A0CE-4F85-43B4-8491-5C28E283B6B5}" dt="2025-03-28T11:29:30.698" v="153" actId="1076"/>
          <ac:picMkLst>
            <pc:docMk/>
            <pc:sldMk cId="3040259320" sldId="262"/>
            <ac:picMk id="7" creationId="{B1038F67-9C65-0689-9324-FD7610E1BC8F}"/>
          </ac:picMkLst>
        </pc:picChg>
      </pc:sldChg>
      <pc:sldChg chg="modSp new">
        <pc:chgData name="Guest User" userId="" providerId="Windows Live" clId="Web-{0837A0CE-4F85-43B4-8491-5C28E283B6B5}" dt="2025-03-28T11:28:41.603" v="152" actId="20577"/>
        <pc:sldMkLst>
          <pc:docMk/>
          <pc:sldMk cId="3276111608" sldId="283"/>
        </pc:sldMkLst>
        <pc:spChg chg="mod">
          <ac:chgData name="Guest User" userId="" providerId="Windows Live" clId="Web-{0837A0CE-4F85-43B4-8491-5C28E283B6B5}" dt="2025-03-28T11:28:22.493" v="122" actId="20577"/>
          <ac:spMkLst>
            <pc:docMk/>
            <pc:sldMk cId="3276111608" sldId="283"/>
            <ac:spMk id="2" creationId="{7F01A8E0-F452-DA38-FA0F-275C4C5FA00F}"/>
          </ac:spMkLst>
        </pc:spChg>
        <pc:spChg chg="mod">
          <ac:chgData name="Guest User" userId="" providerId="Windows Live" clId="Web-{0837A0CE-4F85-43B4-8491-5C28E283B6B5}" dt="2025-03-28T11:28:41.603" v="152" actId="20577"/>
          <ac:spMkLst>
            <pc:docMk/>
            <pc:sldMk cId="3276111608" sldId="283"/>
            <ac:spMk id="3" creationId="{D00D3C25-5F3D-71AA-C127-2316F8959ACA}"/>
          </ac:spMkLst>
        </pc:spChg>
      </pc:sldChg>
    </pc:docChg>
  </pc:docChgLst>
  <pc:docChgLst>
    <pc:chgData name="S Narayanaswamy" userId="a3b3ab1e172c16ad" providerId="Windows Live" clId="Web-{8DF80BFB-BFE4-0FF4-CE1B-358A879DAFB8}"/>
    <pc:docChg chg="modSld">
      <pc:chgData name="S Narayanaswamy" userId="a3b3ab1e172c16ad" providerId="Windows Live" clId="Web-{8DF80BFB-BFE4-0FF4-CE1B-358A879DAFB8}" dt="2025-03-24T23:49:40.351" v="15" actId="1076"/>
      <pc:docMkLst>
        <pc:docMk/>
      </pc:docMkLst>
      <pc:sldChg chg="modSp">
        <pc:chgData name="S Narayanaswamy" userId="a3b3ab1e172c16ad" providerId="Windows Live" clId="Web-{8DF80BFB-BFE4-0FF4-CE1B-358A879DAFB8}" dt="2025-03-24T23:47:29.391" v="4" actId="20577"/>
        <pc:sldMkLst>
          <pc:docMk/>
          <pc:sldMk cId="648288416" sldId="261"/>
        </pc:sldMkLst>
        <pc:spChg chg="mod">
          <ac:chgData name="S Narayanaswamy" userId="a3b3ab1e172c16ad" providerId="Windows Live" clId="Web-{8DF80BFB-BFE4-0FF4-CE1B-358A879DAFB8}" dt="2025-03-24T23:47:29.391" v="4" actId="20577"/>
          <ac:spMkLst>
            <pc:docMk/>
            <pc:sldMk cId="648288416" sldId="261"/>
            <ac:spMk id="3" creationId="{4D4171C9-2495-C81A-0ACF-AF7EBA337A49}"/>
          </ac:spMkLst>
        </pc:spChg>
      </pc:sldChg>
      <pc:sldChg chg="modSp">
        <pc:chgData name="S Narayanaswamy" userId="a3b3ab1e172c16ad" providerId="Windows Live" clId="Web-{8DF80BFB-BFE4-0FF4-CE1B-358A879DAFB8}" dt="2025-03-24T23:49:40.351" v="15" actId="1076"/>
        <pc:sldMkLst>
          <pc:docMk/>
          <pc:sldMk cId="4231236056" sldId="268"/>
        </pc:sldMkLst>
        <pc:spChg chg="mod">
          <ac:chgData name="S Narayanaswamy" userId="a3b3ab1e172c16ad" providerId="Windows Live" clId="Web-{8DF80BFB-BFE4-0FF4-CE1B-358A879DAFB8}" dt="2025-03-24T23:49:40.351" v="15" actId="1076"/>
          <ac:spMkLst>
            <pc:docMk/>
            <pc:sldMk cId="4231236056" sldId="268"/>
            <ac:spMk id="3" creationId="{5AC103B4-7311-A671-8B74-AEEF6DB769D5}"/>
          </ac:spMkLst>
        </pc:spChg>
      </pc:sldChg>
    </pc:docChg>
  </pc:docChgLst>
  <pc:docChgLst>
    <pc:chgData name="Guest User" providerId="Windows Live" clId="Web-{547FA3D0-13EC-714C-BD82-B412ECBCD444}"/>
    <pc:docChg chg="modSld">
      <pc:chgData name="Guest User" userId="" providerId="Windows Live" clId="Web-{547FA3D0-13EC-714C-BD82-B412ECBCD444}" dt="2025-05-02T06:23:05.283" v="195" actId="14100"/>
      <pc:docMkLst>
        <pc:docMk/>
      </pc:docMkLst>
      <pc:sldChg chg="modSp">
        <pc:chgData name="Guest User" userId="" providerId="Windows Live" clId="Web-{547FA3D0-13EC-714C-BD82-B412ECBCD444}" dt="2025-05-02T06:05:18.074" v="1" actId="20577"/>
        <pc:sldMkLst>
          <pc:docMk/>
          <pc:sldMk cId="1498126452" sldId="285"/>
        </pc:sldMkLst>
        <pc:spChg chg="mod">
          <ac:chgData name="Guest User" userId="" providerId="Windows Live" clId="Web-{547FA3D0-13EC-714C-BD82-B412ECBCD444}" dt="2025-05-02T06:05:18.074" v="1" actId="20577"/>
          <ac:spMkLst>
            <pc:docMk/>
            <pc:sldMk cId="1498126452" sldId="285"/>
            <ac:spMk id="3" creationId="{EEFB962A-0D6F-C802-8FB6-6FD26DC9F7EB}"/>
          </ac:spMkLst>
        </pc:spChg>
      </pc:sldChg>
      <pc:sldChg chg="addSp delSp modSp mod setBg">
        <pc:chgData name="Guest User" userId="" providerId="Windows Live" clId="Web-{547FA3D0-13EC-714C-BD82-B412ECBCD444}" dt="2025-05-02T06:23:05.283" v="195" actId="14100"/>
        <pc:sldMkLst>
          <pc:docMk/>
          <pc:sldMk cId="3473908926" sldId="296"/>
        </pc:sldMkLst>
        <pc:spChg chg="mod ord">
          <ac:chgData name="Guest User" userId="" providerId="Windows Live" clId="Web-{547FA3D0-13EC-714C-BD82-B412ECBCD444}" dt="2025-05-02T06:22:10.875" v="194" actId="20577"/>
          <ac:spMkLst>
            <pc:docMk/>
            <pc:sldMk cId="3473908926" sldId="296"/>
            <ac:spMk id="3" creationId="{6D10477C-D579-98D3-C9C3-C109FF1FD7EC}"/>
          </ac:spMkLst>
        </pc:spChg>
        <pc:spChg chg="add del">
          <ac:chgData name="Guest User" userId="" providerId="Windows Live" clId="Web-{547FA3D0-13EC-714C-BD82-B412ECBCD444}" dt="2025-05-02T06:16:53.442" v="61"/>
          <ac:spMkLst>
            <pc:docMk/>
            <pc:sldMk cId="3473908926" sldId="296"/>
            <ac:spMk id="6" creationId="{04812C46-200A-4DEB-A05E-3ED6C68C2387}"/>
          </ac:spMkLst>
        </pc:spChg>
        <pc:spChg chg="add mod">
          <ac:chgData name="Guest User" userId="" providerId="Windows Live" clId="Web-{547FA3D0-13EC-714C-BD82-B412ECBCD444}" dt="2025-05-02T06:23:05.283" v="195" actId="14100"/>
          <ac:spMkLst>
            <pc:docMk/>
            <pc:sldMk cId="3473908926" sldId="296"/>
            <ac:spMk id="7" creationId="{31F2098A-3219-DF2B-A650-590BC28168D7}"/>
          </ac:spMkLst>
        </pc:spChg>
        <pc:spChg chg="add del">
          <ac:chgData name="Guest User" userId="" providerId="Windows Live" clId="Web-{547FA3D0-13EC-714C-BD82-B412ECBCD444}" dt="2025-05-02T06:16:37.785" v="57"/>
          <ac:spMkLst>
            <pc:docMk/>
            <pc:sldMk cId="3473908926" sldId="296"/>
            <ac:spMk id="8" creationId="{9F7D5CDA-D291-4307-BF55-1381FED29634}"/>
          </ac:spMkLst>
        </pc:spChg>
        <pc:spChg chg="add del">
          <ac:chgData name="Guest User" userId="" providerId="Windows Live" clId="Web-{547FA3D0-13EC-714C-BD82-B412ECBCD444}" dt="2025-05-02T06:16:53.442" v="61"/>
          <ac:spMkLst>
            <pc:docMk/>
            <pc:sldMk cId="3473908926" sldId="296"/>
            <ac:spMk id="10" creationId="{D1EA859B-E555-4109-94F3-6700E046E008}"/>
          </ac:spMkLst>
        </pc:spChg>
        <pc:spChg chg="add mod">
          <ac:chgData name="Guest User" userId="" providerId="Windows Live" clId="Web-{547FA3D0-13EC-714C-BD82-B412ECBCD444}" dt="2025-05-02T06:20:26.871" v="144"/>
          <ac:spMkLst>
            <pc:docMk/>
            <pc:sldMk cId="3473908926" sldId="296"/>
            <ac:spMk id="11" creationId="{BD477E76-0AB4-2FA2-D2AE-7133C39AC602}"/>
          </ac:spMkLst>
        </pc:spChg>
        <pc:grpChg chg="add mod">
          <ac:chgData name="Guest User" userId="" providerId="Windows Live" clId="Web-{547FA3D0-13EC-714C-BD82-B412ECBCD444}" dt="2025-05-02T06:20:33.199" v="145" actId="1076"/>
          <ac:grpSpMkLst>
            <pc:docMk/>
            <pc:sldMk cId="3473908926" sldId="296"/>
            <ac:grpSpMk id="9" creationId="{9A2D46B9-2EC7-7D4E-2093-C3A98F94903A}"/>
          </ac:grpSpMkLst>
        </pc:grpChg>
        <pc:picChg chg="add del mod">
          <ac:chgData name="Guest User" userId="" providerId="Windows Live" clId="Web-{547FA3D0-13EC-714C-BD82-B412ECBCD444}" dt="2025-05-02T06:16:55.223" v="63"/>
          <ac:picMkLst>
            <pc:docMk/>
            <pc:sldMk cId="3473908926" sldId="296"/>
            <ac:picMk id="2" creationId="{B9414E75-BD02-2153-D9C2-BF20010523BA}"/>
          </ac:picMkLst>
        </pc:picChg>
        <pc:picChg chg="add mod">
          <ac:chgData name="Guest User" userId="" providerId="Windows Live" clId="Web-{547FA3D0-13EC-714C-BD82-B412ECBCD444}" dt="2025-05-02T06:17:32.771" v="73" actId="1076"/>
          <ac:picMkLst>
            <pc:docMk/>
            <pc:sldMk cId="3473908926" sldId="296"/>
            <ac:picMk id="4" creationId="{63AE7C6F-B995-2C35-F073-44435D796961}"/>
          </ac:picMkLst>
        </pc:picChg>
        <pc:picChg chg="del">
          <ac:chgData name="Guest User" userId="" providerId="Windows Live" clId="Web-{547FA3D0-13EC-714C-BD82-B412ECBCD444}" dt="2025-05-02T06:16:07.315" v="39"/>
          <ac:picMkLst>
            <pc:docMk/>
            <pc:sldMk cId="3473908926" sldId="296"/>
            <ac:picMk id="5" creationId="{F8A00EBD-7FA1-9B9F-9066-55DB4AE07C92}"/>
          </ac:picMkLst>
        </pc:picChg>
      </pc:sldChg>
    </pc:docChg>
  </pc:docChgLst>
  <pc:docChgLst>
    <pc:chgData name="S Narayanaswamy" userId="a3b3ab1e172c16ad" providerId="Windows Live" clId="Web-{3DF76188-65B9-ECA5-6EC3-7210C88F7F25}"/>
    <pc:docChg chg="modSld">
      <pc:chgData name="S Narayanaswamy" userId="a3b3ab1e172c16ad" providerId="Windows Live" clId="Web-{3DF76188-65B9-ECA5-6EC3-7210C88F7F25}" dt="2025-03-21T20:17:03.785" v="229" actId="20577"/>
      <pc:docMkLst>
        <pc:docMk/>
      </pc:docMkLst>
      <pc:sldChg chg="modSp">
        <pc:chgData name="S Narayanaswamy" userId="a3b3ab1e172c16ad" providerId="Windows Live" clId="Web-{3DF76188-65B9-ECA5-6EC3-7210C88F7F25}" dt="2025-03-21T20:11:21.734" v="54" actId="20577"/>
        <pc:sldMkLst>
          <pc:docMk/>
          <pc:sldMk cId="4131713870" sldId="267"/>
        </pc:sldMkLst>
        <pc:spChg chg="mod">
          <ac:chgData name="S Narayanaswamy" userId="a3b3ab1e172c16ad" providerId="Windows Live" clId="Web-{3DF76188-65B9-ECA5-6EC3-7210C88F7F25}" dt="2025-03-21T20:11:21.734" v="54" actId="20577"/>
          <ac:spMkLst>
            <pc:docMk/>
            <pc:sldMk cId="4131713870" sldId="267"/>
            <ac:spMk id="3" creationId="{6634A758-46FF-EAC6-879C-C91CD560184C}"/>
          </ac:spMkLst>
        </pc:spChg>
      </pc:sldChg>
      <pc:sldChg chg="modSp">
        <pc:chgData name="S Narayanaswamy" userId="a3b3ab1e172c16ad" providerId="Windows Live" clId="Web-{3DF76188-65B9-ECA5-6EC3-7210C88F7F25}" dt="2025-03-21T20:17:03.785" v="229" actId="20577"/>
        <pc:sldMkLst>
          <pc:docMk/>
          <pc:sldMk cId="4231236056" sldId="268"/>
        </pc:sldMkLst>
        <pc:spChg chg="mod">
          <ac:chgData name="S Narayanaswamy" userId="a3b3ab1e172c16ad" providerId="Windows Live" clId="Web-{3DF76188-65B9-ECA5-6EC3-7210C88F7F25}" dt="2025-03-21T20:17:03.785" v="229" actId="20577"/>
          <ac:spMkLst>
            <pc:docMk/>
            <pc:sldMk cId="4231236056" sldId="268"/>
            <ac:spMk id="3" creationId="{5AC103B4-7311-A671-8B74-AEEF6DB769D5}"/>
          </ac:spMkLst>
        </pc:spChg>
      </pc:sldChg>
    </pc:docChg>
  </pc:docChgLst>
  <pc:docChgLst>
    <pc:chgData name="S Narayanaswamy" userId="a3b3ab1e172c16ad" providerId="Windows Live" clId="Web-{E2E23500-2BBA-AA68-E200-64A8DDC52B4B}"/>
    <pc:docChg chg="addSld modSld">
      <pc:chgData name="S Narayanaswamy" userId="a3b3ab1e172c16ad" providerId="Windows Live" clId="Web-{E2E23500-2BBA-AA68-E200-64A8DDC52B4B}" dt="2025-03-23T16:35:53.118" v="13" actId="1076"/>
      <pc:docMkLst>
        <pc:docMk/>
      </pc:docMkLst>
      <pc:sldChg chg="addSp delSp modSp new">
        <pc:chgData name="S Narayanaswamy" userId="a3b3ab1e172c16ad" providerId="Windows Live" clId="Web-{E2E23500-2BBA-AA68-E200-64A8DDC52B4B}" dt="2025-03-23T16:35:53.118" v="13" actId="1076"/>
        <pc:sldMkLst>
          <pc:docMk/>
          <pc:sldMk cId="4098330273" sldId="274"/>
        </pc:sldMkLst>
        <pc:spChg chg="del">
          <ac:chgData name="S Narayanaswamy" userId="a3b3ab1e172c16ad" providerId="Windows Live" clId="Web-{E2E23500-2BBA-AA68-E200-64A8DDC52B4B}" dt="2025-03-23T16:34:06.958" v="2"/>
          <ac:spMkLst>
            <pc:docMk/>
            <pc:sldMk cId="4098330273" sldId="274"/>
            <ac:spMk id="2" creationId="{54B48FBB-B098-41F6-3866-032DD96212AD}"/>
          </ac:spMkLst>
        </pc:spChg>
        <pc:spChg chg="del">
          <ac:chgData name="S Narayanaswamy" userId="a3b3ab1e172c16ad" providerId="Windows Live" clId="Web-{E2E23500-2BBA-AA68-E200-64A8DDC52B4B}" dt="2025-03-23T16:33:56.801" v="1"/>
          <ac:spMkLst>
            <pc:docMk/>
            <pc:sldMk cId="4098330273" sldId="274"/>
            <ac:spMk id="3" creationId="{79751CFF-60D2-40BE-5755-E766700E9FF8}"/>
          </ac:spMkLst>
        </pc:spChg>
        <pc:spChg chg="add del mod">
          <ac:chgData name="S Narayanaswamy" userId="a3b3ab1e172c16ad" providerId="Windows Live" clId="Web-{E2E23500-2BBA-AA68-E200-64A8DDC52B4B}" dt="2025-03-23T16:35:36.758" v="10"/>
          <ac:spMkLst>
            <pc:docMk/>
            <pc:sldMk cId="4098330273" sldId="274"/>
            <ac:spMk id="6" creationId="{99F44BB1-7E92-2197-55BA-C4C75308BB7F}"/>
          </ac:spMkLst>
        </pc:spChg>
        <pc:picChg chg="add del mod ord">
          <ac:chgData name="S Narayanaswamy" userId="a3b3ab1e172c16ad" providerId="Windows Live" clId="Web-{E2E23500-2BBA-AA68-E200-64A8DDC52B4B}" dt="2025-03-23T16:34:27.521" v="5"/>
          <ac:picMkLst>
            <pc:docMk/>
            <pc:sldMk cId="4098330273" sldId="274"/>
            <ac:picMk id="4" creationId="{EA9A2982-870F-AC34-9DF7-1D9AFE9E34B7}"/>
          </ac:picMkLst>
        </pc:picChg>
        <pc:picChg chg="add mod ord">
          <ac:chgData name="S Narayanaswamy" userId="a3b3ab1e172c16ad" providerId="Windows Live" clId="Web-{E2E23500-2BBA-AA68-E200-64A8DDC52B4B}" dt="2025-03-23T16:35:53.118" v="13" actId="1076"/>
          <ac:picMkLst>
            <pc:docMk/>
            <pc:sldMk cId="4098330273" sldId="274"/>
            <ac:picMk id="7" creationId="{DCFC8ABD-3EA5-BA21-5E64-D30B8778A4B0}"/>
          </ac:picMkLst>
        </pc:picChg>
      </pc:sldChg>
    </pc:docChg>
  </pc:docChgLst>
  <pc:docChgLst>
    <pc:chgData name="S Narayanaswamy" userId="a3b3ab1e172c16ad" providerId="Windows Live" clId="Web-{256275A1-D45D-DFC2-3E16-919C153091B6}"/>
    <pc:docChg chg="modSld">
      <pc:chgData name="S Narayanaswamy" userId="a3b3ab1e172c16ad" providerId="Windows Live" clId="Web-{256275A1-D45D-DFC2-3E16-919C153091B6}" dt="2025-03-21T16:31:58.807" v="21"/>
      <pc:docMkLst>
        <pc:docMk/>
      </pc:docMkLst>
      <pc:sldChg chg="modSp">
        <pc:chgData name="S Narayanaswamy" userId="a3b3ab1e172c16ad" providerId="Windows Live" clId="Web-{256275A1-D45D-DFC2-3E16-919C153091B6}" dt="2025-03-21T16:31:58.807" v="21"/>
        <pc:sldMkLst>
          <pc:docMk/>
          <pc:sldMk cId="4131713870" sldId="267"/>
        </pc:sldMkLst>
        <pc:spChg chg="mod">
          <ac:chgData name="S Narayanaswamy" userId="a3b3ab1e172c16ad" providerId="Windows Live" clId="Web-{256275A1-D45D-DFC2-3E16-919C153091B6}" dt="2025-03-21T16:31:58.807" v="21"/>
          <ac:spMkLst>
            <pc:docMk/>
            <pc:sldMk cId="4131713870" sldId="267"/>
            <ac:spMk id="3" creationId="{6634A758-46FF-EAC6-879C-C91CD560184C}"/>
          </ac:spMkLst>
        </pc:spChg>
      </pc:sldChg>
    </pc:docChg>
  </pc:docChgLst>
  <pc:docChgLst>
    <pc:chgData name="S Narayanaswamy" userId="a3b3ab1e172c16ad" providerId="Windows Live" clId="Web-{BAA315B5-D3C2-2E2E-C267-45C69B4FABCF}"/>
    <pc:docChg chg="modSld">
      <pc:chgData name="S Narayanaswamy" userId="a3b3ab1e172c16ad" providerId="Windows Live" clId="Web-{BAA315B5-D3C2-2E2E-C267-45C69B4FABCF}" dt="2025-05-01T09:01:34.766" v="29"/>
      <pc:docMkLst>
        <pc:docMk/>
      </pc:docMkLst>
      <pc:sldChg chg="modSp">
        <pc:chgData name="S Narayanaswamy" userId="a3b3ab1e172c16ad" providerId="Windows Live" clId="Web-{BAA315B5-D3C2-2E2E-C267-45C69B4FABCF}" dt="2025-04-30T05:12:31.821" v="15" actId="20577"/>
        <pc:sldMkLst>
          <pc:docMk/>
          <pc:sldMk cId="1498126452" sldId="285"/>
        </pc:sldMkLst>
        <pc:spChg chg="mod">
          <ac:chgData name="S Narayanaswamy" userId="a3b3ab1e172c16ad" providerId="Windows Live" clId="Web-{BAA315B5-D3C2-2E2E-C267-45C69B4FABCF}" dt="2025-04-30T05:12:31.821" v="15" actId="20577"/>
          <ac:spMkLst>
            <pc:docMk/>
            <pc:sldMk cId="1498126452" sldId="285"/>
            <ac:spMk id="3" creationId="{EEFB962A-0D6F-C802-8FB6-6FD26DC9F7EB}"/>
          </ac:spMkLst>
        </pc:spChg>
      </pc:sldChg>
      <pc:sldChg chg="modSp">
        <pc:chgData name="S Narayanaswamy" userId="a3b3ab1e172c16ad" providerId="Windows Live" clId="Web-{BAA315B5-D3C2-2E2E-C267-45C69B4FABCF}" dt="2025-05-01T09:01:34.766" v="29"/>
        <pc:sldMkLst>
          <pc:docMk/>
          <pc:sldMk cId="145046871" sldId="288"/>
        </pc:sldMkLst>
        <pc:graphicFrameChg chg="mod modGraphic">
          <ac:chgData name="S Narayanaswamy" userId="a3b3ab1e172c16ad" providerId="Windows Live" clId="Web-{BAA315B5-D3C2-2E2E-C267-45C69B4FABCF}" dt="2025-05-01T09:01:34.766" v="29"/>
          <ac:graphicFrameMkLst>
            <pc:docMk/>
            <pc:sldMk cId="145046871" sldId="288"/>
            <ac:graphicFrameMk id="5" creationId="{C37A500E-1DD8-ABF4-86F6-85693D761000}"/>
          </ac:graphicFrameMkLst>
        </pc:graphicFrameChg>
      </pc:sldChg>
      <pc:sldChg chg="modSp">
        <pc:chgData name="S Narayanaswamy" userId="a3b3ab1e172c16ad" providerId="Windows Live" clId="Web-{BAA315B5-D3C2-2E2E-C267-45C69B4FABCF}" dt="2025-04-30T05:18:56.680" v="25" actId="20577"/>
        <pc:sldMkLst>
          <pc:docMk/>
          <pc:sldMk cId="2270301357" sldId="307"/>
        </pc:sldMkLst>
        <pc:spChg chg="mod">
          <ac:chgData name="S Narayanaswamy" userId="a3b3ab1e172c16ad" providerId="Windows Live" clId="Web-{BAA315B5-D3C2-2E2E-C267-45C69B4FABCF}" dt="2025-04-30T05:18:56.680" v="25" actId="20577"/>
          <ac:spMkLst>
            <pc:docMk/>
            <pc:sldMk cId="2270301357" sldId="307"/>
            <ac:spMk id="3" creationId="{F3354471-2AAA-A7F5-1E88-76B0C0544172}"/>
          </ac:spMkLst>
        </pc:spChg>
      </pc:sldChg>
    </pc:docChg>
  </pc:docChgLst>
  <pc:docChgLst>
    <pc:chgData name="S Narayanaswamy" userId="a3b3ab1e172c16ad" providerId="Windows Live" clId="Web-{D8850618-B28F-FE59-4AC3-8442453AD784}"/>
    <pc:docChg chg="modSld">
      <pc:chgData name="S Narayanaswamy" userId="a3b3ab1e172c16ad" providerId="Windows Live" clId="Web-{D8850618-B28F-FE59-4AC3-8442453AD784}" dt="2025-05-07T06:31:28.113" v="582" actId="20577"/>
      <pc:docMkLst>
        <pc:docMk/>
      </pc:docMkLst>
      <pc:sldChg chg="modSp">
        <pc:chgData name="S Narayanaswamy" userId="a3b3ab1e172c16ad" providerId="Windows Live" clId="Web-{D8850618-B28F-FE59-4AC3-8442453AD784}" dt="2025-05-07T05:31:38.225" v="147" actId="20577"/>
        <pc:sldMkLst>
          <pc:docMk/>
          <pc:sldMk cId="1498126452" sldId="285"/>
        </pc:sldMkLst>
        <pc:spChg chg="mod">
          <ac:chgData name="S Narayanaswamy" userId="a3b3ab1e172c16ad" providerId="Windows Live" clId="Web-{D8850618-B28F-FE59-4AC3-8442453AD784}" dt="2025-05-07T05:31:38.225" v="147" actId="20577"/>
          <ac:spMkLst>
            <pc:docMk/>
            <pc:sldMk cId="1498126452" sldId="285"/>
            <ac:spMk id="7" creationId="{1A6074FF-DB92-CC07-E5AD-1D42D640CB05}"/>
          </ac:spMkLst>
        </pc:spChg>
      </pc:sldChg>
      <pc:sldChg chg="addSp delSp modSp">
        <pc:chgData name="S Narayanaswamy" userId="a3b3ab1e172c16ad" providerId="Windows Live" clId="Web-{D8850618-B28F-FE59-4AC3-8442453AD784}" dt="2025-05-07T05:40:09.493" v="237" actId="20577"/>
        <pc:sldMkLst>
          <pc:docMk/>
          <pc:sldMk cId="1817759191" sldId="286"/>
        </pc:sldMkLst>
        <pc:spChg chg="del mod">
          <ac:chgData name="S Narayanaswamy" userId="a3b3ab1e172c16ad" providerId="Windows Live" clId="Web-{D8850618-B28F-FE59-4AC3-8442453AD784}" dt="2025-05-07T05:37:25.034" v="180"/>
          <ac:spMkLst>
            <pc:docMk/>
            <pc:sldMk cId="1817759191" sldId="286"/>
            <ac:spMk id="2" creationId="{E8DBEE69-7EFF-F104-5973-AB7EFC926D53}"/>
          </ac:spMkLst>
        </pc:spChg>
        <pc:spChg chg="add del">
          <ac:chgData name="S Narayanaswamy" userId="a3b3ab1e172c16ad" providerId="Windows Live" clId="Web-{D8850618-B28F-FE59-4AC3-8442453AD784}" dt="2025-05-07T05:39:03.272" v="220"/>
          <ac:spMkLst>
            <pc:docMk/>
            <pc:sldMk cId="1817759191" sldId="286"/>
            <ac:spMk id="3" creationId="{C92A319A-5453-C543-F070-EBDF16BED617}"/>
          </ac:spMkLst>
        </pc:spChg>
        <pc:spChg chg="add mod">
          <ac:chgData name="S Narayanaswamy" userId="a3b3ab1e172c16ad" providerId="Windows Live" clId="Web-{D8850618-B28F-FE59-4AC3-8442453AD784}" dt="2025-05-07T05:39:53.945" v="233" actId="20577"/>
          <ac:spMkLst>
            <pc:docMk/>
            <pc:sldMk cId="1817759191" sldId="286"/>
            <ac:spMk id="5" creationId="{EF5A7298-2239-C976-B229-C5F4B9CEE698}"/>
          </ac:spMkLst>
        </pc:spChg>
        <pc:spChg chg="mod">
          <ac:chgData name="S Narayanaswamy" userId="a3b3ab1e172c16ad" providerId="Windows Live" clId="Web-{D8850618-B28F-FE59-4AC3-8442453AD784}" dt="2025-05-07T05:40:09.493" v="237" actId="20577"/>
          <ac:spMkLst>
            <pc:docMk/>
            <pc:sldMk cId="1817759191" sldId="286"/>
            <ac:spMk id="10" creationId="{E33F8576-DE79-6C33-0EF6-B40F955F8E0B}"/>
          </ac:spMkLst>
        </pc:spChg>
        <pc:spChg chg="mod">
          <ac:chgData name="S Narayanaswamy" userId="a3b3ab1e172c16ad" providerId="Windows Live" clId="Web-{D8850618-B28F-FE59-4AC3-8442453AD784}" dt="2025-05-07T05:37:29.847" v="181" actId="1076"/>
          <ac:spMkLst>
            <pc:docMk/>
            <pc:sldMk cId="1817759191" sldId="286"/>
            <ac:spMk id="11" creationId="{E842E3A4-FDEF-40D6-3276-91F329BD14BE}"/>
          </ac:spMkLst>
        </pc:spChg>
        <pc:picChg chg="mod">
          <ac:chgData name="S Narayanaswamy" userId="a3b3ab1e172c16ad" providerId="Windows Live" clId="Web-{D8850618-B28F-FE59-4AC3-8442453AD784}" dt="2025-05-07T05:37:19.550" v="178" actId="1076"/>
          <ac:picMkLst>
            <pc:docMk/>
            <pc:sldMk cId="1817759191" sldId="286"/>
            <ac:picMk id="4" creationId="{9178BD67-F439-3E8F-8C82-001E789DD0E5}"/>
          </ac:picMkLst>
        </pc:picChg>
      </pc:sldChg>
      <pc:sldChg chg="modSp">
        <pc:chgData name="S Narayanaswamy" userId="a3b3ab1e172c16ad" providerId="Windows Live" clId="Web-{D8850618-B28F-FE59-4AC3-8442453AD784}" dt="2025-05-07T05:41:27.933" v="240" actId="20577"/>
        <pc:sldMkLst>
          <pc:docMk/>
          <pc:sldMk cId="14473950" sldId="287"/>
        </pc:sldMkLst>
        <pc:spChg chg="mod">
          <ac:chgData name="S Narayanaswamy" userId="a3b3ab1e172c16ad" providerId="Windows Live" clId="Web-{D8850618-B28F-FE59-4AC3-8442453AD784}" dt="2025-05-07T05:41:27.933" v="240" actId="20577"/>
          <ac:spMkLst>
            <pc:docMk/>
            <pc:sldMk cId="14473950" sldId="287"/>
            <ac:spMk id="3" creationId="{4BE81EB5-2FF3-0F54-C1F1-E5CC0029F757}"/>
          </ac:spMkLst>
        </pc:spChg>
      </pc:sldChg>
      <pc:sldChg chg="modSp">
        <pc:chgData name="S Narayanaswamy" userId="a3b3ab1e172c16ad" providerId="Windows Live" clId="Web-{D8850618-B28F-FE59-4AC3-8442453AD784}" dt="2025-05-07T06:01:35.552" v="399"/>
        <pc:sldMkLst>
          <pc:docMk/>
          <pc:sldMk cId="145046871" sldId="288"/>
        </pc:sldMkLst>
        <pc:spChg chg="mod">
          <ac:chgData name="S Narayanaswamy" userId="a3b3ab1e172c16ad" providerId="Windows Live" clId="Web-{D8850618-B28F-FE59-4AC3-8442453AD784}" dt="2025-05-07T06:01:13.332" v="395" actId="20577"/>
          <ac:spMkLst>
            <pc:docMk/>
            <pc:sldMk cId="145046871" sldId="288"/>
            <ac:spMk id="3" creationId="{419D656A-0561-D884-E26F-AA742BD93C2D}"/>
          </ac:spMkLst>
        </pc:spChg>
        <pc:graphicFrameChg chg="mod modGraphic">
          <ac:chgData name="S Narayanaswamy" userId="a3b3ab1e172c16ad" providerId="Windows Live" clId="Web-{D8850618-B28F-FE59-4AC3-8442453AD784}" dt="2025-05-07T06:01:35.552" v="399"/>
          <ac:graphicFrameMkLst>
            <pc:docMk/>
            <pc:sldMk cId="145046871" sldId="288"/>
            <ac:graphicFrameMk id="5" creationId="{C37A500E-1DD8-ABF4-86F6-85693D761000}"/>
          </ac:graphicFrameMkLst>
        </pc:graphicFrameChg>
      </pc:sldChg>
      <pc:sldChg chg="addSp delSp modSp">
        <pc:chgData name="S Narayanaswamy" userId="a3b3ab1e172c16ad" providerId="Windows Live" clId="Web-{D8850618-B28F-FE59-4AC3-8442453AD784}" dt="2025-05-07T06:01:52.990" v="402" actId="20577"/>
        <pc:sldMkLst>
          <pc:docMk/>
          <pc:sldMk cId="2482013166" sldId="290"/>
        </pc:sldMkLst>
        <pc:spChg chg="mod">
          <ac:chgData name="S Narayanaswamy" userId="a3b3ab1e172c16ad" providerId="Windows Live" clId="Web-{D8850618-B28F-FE59-4AC3-8442453AD784}" dt="2025-05-07T06:00:20.096" v="384" actId="20577"/>
          <ac:spMkLst>
            <pc:docMk/>
            <pc:sldMk cId="2482013166" sldId="290"/>
            <ac:spMk id="3" creationId="{7A367C18-3F22-AF1C-0421-3836C0EF137D}"/>
          </ac:spMkLst>
        </pc:spChg>
        <pc:spChg chg="mod">
          <ac:chgData name="S Narayanaswamy" userId="a3b3ab1e172c16ad" providerId="Windows Live" clId="Web-{D8850618-B28F-FE59-4AC3-8442453AD784}" dt="2025-05-07T06:01:52.990" v="402" actId="20577"/>
          <ac:spMkLst>
            <pc:docMk/>
            <pc:sldMk cId="2482013166" sldId="290"/>
            <ac:spMk id="8" creationId="{858C0B6A-2F03-A7A9-9F79-A4B581AA517B}"/>
          </ac:spMkLst>
        </pc:spChg>
        <pc:picChg chg="add mod">
          <ac:chgData name="S Narayanaswamy" userId="a3b3ab1e172c16ad" providerId="Windows Live" clId="Web-{D8850618-B28F-FE59-4AC3-8442453AD784}" dt="2025-05-07T06:00:31.378" v="385" actId="1076"/>
          <ac:picMkLst>
            <pc:docMk/>
            <pc:sldMk cId="2482013166" sldId="290"/>
            <ac:picMk id="2" creationId="{A1E1C4D9-2FF0-4686-4BBA-A1752B58AC00}"/>
          </ac:picMkLst>
        </pc:picChg>
        <pc:picChg chg="del">
          <ac:chgData name="S Narayanaswamy" userId="a3b3ab1e172c16ad" providerId="Windows Live" clId="Web-{D8850618-B28F-FE59-4AC3-8442453AD784}" dt="2025-05-07T05:54:24.522" v="320"/>
          <ac:picMkLst>
            <pc:docMk/>
            <pc:sldMk cId="2482013166" sldId="290"/>
            <ac:picMk id="4" creationId="{ED81EA82-A682-854C-1D8B-732EC9B4B409}"/>
          </ac:picMkLst>
        </pc:picChg>
      </pc:sldChg>
      <pc:sldChg chg="modSp">
        <pc:chgData name="S Narayanaswamy" userId="a3b3ab1e172c16ad" providerId="Windows Live" clId="Web-{D8850618-B28F-FE59-4AC3-8442453AD784}" dt="2025-05-07T06:31:28.113" v="582" actId="20577"/>
        <pc:sldMkLst>
          <pc:docMk/>
          <pc:sldMk cId="1793744181" sldId="291"/>
        </pc:sldMkLst>
        <pc:spChg chg="mod">
          <ac:chgData name="S Narayanaswamy" userId="a3b3ab1e172c16ad" providerId="Windows Live" clId="Web-{D8850618-B28F-FE59-4AC3-8442453AD784}" dt="2025-05-07T06:31:28.113" v="582" actId="20577"/>
          <ac:spMkLst>
            <pc:docMk/>
            <pc:sldMk cId="1793744181" sldId="291"/>
            <ac:spMk id="3" creationId="{B0DE8601-245E-C13F-70C0-9152B3430D00}"/>
          </ac:spMkLst>
        </pc:spChg>
      </pc:sldChg>
      <pc:sldChg chg="addSp delSp modSp">
        <pc:chgData name="S Narayanaswamy" userId="a3b3ab1e172c16ad" providerId="Windows Live" clId="Web-{D8850618-B28F-FE59-4AC3-8442453AD784}" dt="2025-05-07T06:12:57.091" v="480" actId="1076"/>
        <pc:sldMkLst>
          <pc:docMk/>
          <pc:sldMk cId="2037958645" sldId="293"/>
        </pc:sldMkLst>
        <pc:spChg chg="mod">
          <ac:chgData name="S Narayanaswamy" userId="a3b3ab1e172c16ad" providerId="Windows Live" clId="Web-{D8850618-B28F-FE59-4AC3-8442453AD784}" dt="2025-05-07T06:12:19.605" v="478" actId="20577"/>
          <ac:spMkLst>
            <pc:docMk/>
            <pc:sldMk cId="2037958645" sldId="293"/>
            <ac:spMk id="6" creationId="{ACFC60BB-033D-0E34-3344-8E78F333D496}"/>
          </ac:spMkLst>
        </pc:spChg>
        <pc:spChg chg="mod">
          <ac:chgData name="S Narayanaswamy" userId="a3b3ab1e172c16ad" providerId="Windows Live" clId="Web-{D8850618-B28F-FE59-4AC3-8442453AD784}" dt="2025-05-07T06:12:52.965" v="479" actId="20577"/>
          <ac:spMkLst>
            <pc:docMk/>
            <pc:sldMk cId="2037958645" sldId="293"/>
            <ac:spMk id="7" creationId="{F10BC097-0568-5EEE-7420-A3332E837F71}"/>
          </ac:spMkLst>
        </pc:spChg>
        <pc:picChg chg="add mod">
          <ac:chgData name="S Narayanaswamy" userId="a3b3ab1e172c16ad" providerId="Windows Live" clId="Web-{D8850618-B28F-FE59-4AC3-8442453AD784}" dt="2025-05-07T06:12:57.091" v="480" actId="1076"/>
          <ac:picMkLst>
            <pc:docMk/>
            <pc:sldMk cId="2037958645" sldId="293"/>
            <ac:picMk id="2" creationId="{BC487E9D-0D3C-3515-1DCD-F5636BB8FAED}"/>
          </ac:picMkLst>
        </pc:picChg>
        <pc:picChg chg="del">
          <ac:chgData name="S Narayanaswamy" userId="a3b3ab1e172c16ad" providerId="Windows Live" clId="Web-{D8850618-B28F-FE59-4AC3-8442453AD784}" dt="2025-05-07T06:02:35.335" v="403"/>
          <ac:picMkLst>
            <pc:docMk/>
            <pc:sldMk cId="2037958645" sldId="293"/>
            <ac:picMk id="8" creationId="{2C360E1B-3ABB-F7F1-B85F-192A96A62902}"/>
          </ac:picMkLst>
        </pc:picChg>
      </pc:sldChg>
    </pc:docChg>
  </pc:docChgLst>
  <pc:docChgLst>
    <pc:chgData name="S Narayanaswamy" userId="a3b3ab1e172c16ad" providerId="Windows Live" clId="Web-{A603656F-D4BA-78F2-3F27-0290012D6B59}"/>
    <pc:docChg chg="modSld">
      <pc:chgData name="S Narayanaswamy" userId="a3b3ab1e172c16ad" providerId="Windows Live" clId="Web-{A603656F-D4BA-78F2-3F27-0290012D6B59}" dt="2025-03-21T16:29:47.495" v="2319"/>
      <pc:docMkLst>
        <pc:docMk/>
      </pc:docMkLst>
      <pc:sldChg chg="addSp delSp modSp">
        <pc:chgData name="S Narayanaswamy" userId="a3b3ab1e172c16ad" providerId="Windows Live" clId="Web-{A603656F-D4BA-78F2-3F27-0290012D6B59}" dt="2025-03-21T10:41:57.210" v="274" actId="1076"/>
        <pc:sldMkLst>
          <pc:docMk/>
          <pc:sldMk cId="3307021930" sldId="266"/>
        </pc:sldMkLst>
        <pc:picChg chg="del">
          <ac:chgData name="S Narayanaswamy" userId="a3b3ab1e172c16ad" providerId="Windows Live" clId="Web-{A603656F-D4BA-78F2-3F27-0290012D6B59}" dt="2025-03-21T10:40:44.084" v="264"/>
          <ac:picMkLst>
            <pc:docMk/>
            <pc:sldMk cId="3307021930" sldId="266"/>
            <ac:picMk id="2" creationId="{853D482A-FC43-BFDC-94A9-6A46BA64B6C9}"/>
          </ac:picMkLst>
        </pc:picChg>
        <pc:picChg chg="add mod">
          <ac:chgData name="S Narayanaswamy" userId="a3b3ab1e172c16ad" providerId="Windows Live" clId="Web-{A603656F-D4BA-78F2-3F27-0290012D6B59}" dt="2025-03-21T10:41:57.210" v="274" actId="1076"/>
          <ac:picMkLst>
            <pc:docMk/>
            <pc:sldMk cId="3307021930" sldId="266"/>
            <ac:picMk id="4" creationId="{25476C02-F269-92E6-6F6B-2035D5E4CFF2}"/>
          </ac:picMkLst>
        </pc:picChg>
      </pc:sldChg>
      <pc:sldChg chg="modSp">
        <pc:chgData name="S Narayanaswamy" userId="a3b3ab1e172c16ad" providerId="Windows Live" clId="Web-{A603656F-D4BA-78F2-3F27-0290012D6B59}" dt="2025-03-21T16:29:47.495" v="2319"/>
        <pc:sldMkLst>
          <pc:docMk/>
          <pc:sldMk cId="4131713870" sldId="267"/>
        </pc:sldMkLst>
        <pc:spChg chg="mod">
          <ac:chgData name="S Narayanaswamy" userId="a3b3ab1e172c16ad" providerId="Windows Live" clId="Web-{A603656F-D4BA-78F2-3F27-0290012D6B59}" dt="2025-03-21T16:29:47.495" v="2319"/>
          <ac:spMkLst>
            <pc:docMk/>
            <pc:sldMk cId="4131713870" sldId="267"/>
            <ac:spMk id="3" creationId="{6634A758-46FF-EAC6-879C-C91CD560184C}"/>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5/8/2025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5/8/2025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846CE7D5-CF57-46EF-B807-FDD0502418D4}" type="datetimeFigureOut">
              <a:rPr lang="en-US" smtClean="0"/>
              <a:t>5/8/2025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2540" y="3335867"/>
            <a:ext cx="246888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F451A30-466B-4996-9BA5-CD6ABCC6D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330" y="623275"/>
            <a:ext cx="8178790"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0CE87C-2E2C-7D36-20D6-3E8A43FAB127}"/>
              </a:ext>
            </a:extLst>
          </p:cNvPr>
          <p:cNvSpPr>
            <a:spLocks noGrp="1"/>
          </p:cNvSpPr>
          <p:nvPr>
            <p:ph idx="1"/>
          </p:nvPr>
        </p:nvSpPr>
        <p:spPr>
          <a:xfrm>
            <a:off x="704458" y="1152133"/>
            <a:ext cx="7740177" cy="565837"/>
          </a:xfrm>
        </p:spPr>
        <p:txBody>
          <a:bodyPr vert="horz" lIns="91440" tIns="45720" rIns="91440" bIns="45720" rtlCol="0" anchor="t">
            <a:noAutofit/>
          </a:bodyPr>
          <a:lstStyle/>
          <a:p>
            <a:pPr algn="ctr">
              <a:buNone/>
            </a:pPr>
            <a:r>
              <a:rPr lang="en-GB" sz="2200" b="1" dirty="0">
                <a:solidFill>
                  <a:srgbClr val="000000"/>
                </a:solidFill>
                <a:latin typeface="Times New Roman"/>
                <a:ea typeface="+mn-lt"/>
                <a:cs typeface="Times New Roman"/>
              </a:rPr>
              <a:t> </a:t>
            </a:r>
            <a:r>
              <a:rPr lang="en-GB" sz="2200" b="1" dirty="0">
                <a:solidFill>
                  <a:srgbClr val="FF0000"/>
                </a:solidFill>
                <a:latin typeface="Times New Roman"/>
                <a:ea typeface="+mn-lt"/>
                <a:cs typeface="Times New Roman"/>
              </a:rPr>
              <a:t>Numerical Modelling of Hailstorm Events Over Eastern India: Role of Microphysics and Orographic lifting</a:t>
            </a:r>
            <a:endParaRPr lang="en-US" dirty="0">
              <a:solidFill>
                <a:srgbClr val="FF0000"/>
              </a:solidFill>
            </a:endParaRPr>
          </a:p>
          <a:p>
            <a:pPr marL="0" indent="0" algn="ctr">
              <a:buNone/>
            </a:pPr>
            <a:br>
              <a:rPr lang="en-US" dirty="0"/>
            </a:br>
            <a:endParaRPr lang="en-US" dirty="0"/>
          </a:p>
        </p:txBody>
      </p:sp>
      <p:sp>
        <p:nvSpPr>
          <p:cNvPr id="5" name="TextBox 4">
            <a:extLst>
              <a:ext uri="{FF2B5EF4-FFF2-40B4-BE49-F238E27FC236}">
                <a16:creationId xmlns:a16="http://schemas.microsoft.com/office/drawing/2014/main" id="{3138BF8A-E7D1-F553-561B-CE259C7B4854}"/>
              </a:ext>
            </a:extLst>
          </p:cNvPr>
          <p:cNvSpPr txBox="1"/>
          <p:nvPr/>
        </p:nvSpPr>
        <p:spPr>
          <a:xfrm>
            <a:off x="2070847" y="5591312"/>
            <a:ext cx="4552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b="1">
                <a:latin typeface="Times New Roman"/>
                <a:cs typeface="Times New Roman"/>
              </a:rPr>
              <a:t>DEPARTMENT OF EARTH AND ATMOSPHERIC SCIENCES</a:t>
            </a:r>
            <a:endParaRPr lang="en-US" sz="1200">
              <a:latin typeface="Times New Roman"/>
              <a:cs typeface="Times New Roman"/>
            </a:endParaRPr>
          </a:p>
          <a:p>
            <a:pPr algn="ctr"/>
            <a:r>
              <a:rPr lang="en-US" sz="1200" b="1">
                <a:latin typeface="Times New Roman"/>
                <a:cs typeface="Times New Roman"/>
              </a:rPr>
              <a:t>NATIONAL INSTITUTE OF TECHNOLOGY, ROURKELA.</a:t>
            </a:r>
          </a:p>
          <a:p>
            <a:pPr algn="ctr"/>
            <a:r>
              <a:rPr lang="en-US" sz="1200" b="1">
                <a:latin typeface="Times New Roman"/>
                <a:cs typeface="Times New Roman"/>
              </a:rPr>
              <a:t>ODISHA – 769008</a:t>
            </a:r>
          </a:p>
        </p:txBody>
      </p:sp>
      <p:sp>
        <p:nvSpPr>
          <p:cNvPr id="2" name="TextBox 1">
            <a:extLst>
              <a:ext uri="{FF2B5EF4-FFF2-40B4-BE49-F238E27FC236}">
                <a16:creationId xmlns:a16="http://schemas.microsoft.com/office/drawing/2014/main" id="{18AC1061-566B-A958-935F-C7AF66B3BA1F}"/>
              </a:ext>
            </a:extLst>
          </p:cNvPr>
          <p:cNvSpPr txBox="1"/>
          <p:nvPr/>
        </p:nvSpPr>
        <p:spPr>
          <a:xfrm>
            <a:off x="3118307" y="1899185"/>
            <a:ext cx="2743200" cy="1182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1691"/>
              </a:lnSpc>
            </a:pPr>
            <a:r>
              <a:rPr lang="en-GB" dirty="0">
                <a:latin typeface="Times New Roman"/>
              </a:rPr>
              <a:t>Presented </a:t>
            </a:r>
            <a:endParaRPr lang="en-US" dirty="0">
              <a:latin typeface="Times New Roman"/>
              <a:cs typeface="Times New Roman"/>
            </a:endParaRPr>
          </a:p>
          <a:p>
            <a:pPr algn="ctr">
              <a:lnSpc>
                <a:spcPts val="1691"/>
              </a:lnSpc>
            </a:pPr>
            <a:r>
              <a:rPr lang="en-GB" dirty="0">
                <a:latin typeface="Times New Roman"/>
              </a:rPr>
              <a:t>By</a:t>
            </a:r>
            <a:endParaRPr lang="en-US" dirty="0">
              <a:latin typeface="Times New Roman"/>
              <a:cs typeface="Times New Roman"/>
            </a:endParaRPr>
          </a:p>
          <a:p>
            <a:pPr algn="ctr">
              <a:lnSpc>
                <a:spcPts val="1691"/>
              </a:lnSpc>
            </a:pPr>
            <a:endParaRPr lang="en-US" b="1">
              <a:latin typeface="Times New Roman"/>
              <a:cs typeface="Times New Roman"/>
            </a:endParaRPr>
          </a:p>
          <a:p>
            <a:pPr algn="ctr">
              <a:lnSpc>
                <a:spcPts val="1691"/>
              </a:lnSpc>
            </a:pPr>
            <a:r>
              <a:rPr lang="en-GB" b="1" dirty="0">
                <a:latin typeface="Times New Roman"/>
              </a:rPr>
              <a:t>S. Narayanaswamy</a:t>
            </a:r>
            <a:endParaRPr lang="en-US" b="1" dirty="0">
              <a:latin typeface="Times New Roman"/>
              <a:cs typeface="Times New Roman"/>
            </a:endParaRPr>
          </a:p>
          <a:p>
            <a:pPr algn="ctr">
              <a:lnSpc>
                <a:spcPts val="1691"/>
              </a:lnSpc>
            </a:pPr>
            <a:r>
              <a:rPr lang="en-GB" b="1" dirty="0">
                <a:latin typeface="Times New Roman"/>
                <a:cs typeface="Times New Roman"/>
              </a:rPr>
              <a:t>(423AS2039)</a:t>
            </a:r>
          </a:p>
        </p:txBody>
      </p:sp>
      <p:sp>
        <p:nvSpPr>
          <p:cNvPr id="6" name="TextBox 5">
            <a:extLst>
              <a:ext uri="{FF2B5EF4-FFF2-40B4-BE49-F238E27FC236}">
                <a16:creationId xmlns:a16="http://schemas.microsoft.com/office/drawing/2014/main" id="{1829E9FC-D896-BCA1-AB43-B9F9437B1F20}"/>
              </a:ext>
            </a:extLst>
          </p:cNvPr>
          <p:cNvSpPr txBox="1"/>
          <p:nvPr/>
        </p:nvSpPr>
        <p:spPr>
          <a:xfrm>
            <a:off x="2984096" y="3093548"/>
            <a:ext cx="3022485" cy="9200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557"/>
              </a:lnSpc>
            </a:pPr>
            <a:r>
              <a:rPr lang="en-GB" sz="1700">
                <a:latin typeface="Times New Roman"/>
              </a:rPr>
              <a:t>​</a:t>
            </a:r>
            <a:endParaRPr lang="en-US"/>
          </a:p>
          <a:p>
            <a:pPr algn="ctr">
              <a:lnSpc>
                <a:spcPts val="1557"/>
              </a:lnSpc>
            </a:pPr>
            <a:r>
              <a:rPr lang="en-GB" sz="1700">
                <a:latin typeface="Times New Roman"/>
              </a:rPr>
              <a:t>Under the supervision </a:t>
            </a:r>
            <a:endParaRPr lang="en-GB" sz="1700">
              <a:latin typeface="Times New Roman"/>
              <a:cs typeface="Times New Roman"/>
            </a:endParaRPr>
          </a:p>
          <a:p>
            <a:pPr algn="ctr">
              <a:lnSpc>
                <a:spcPts val="1557"/>
              </a:lnSpc>
            </a:pPr>
            <a:r>
              <a:rPr lang="en-GB" sz="1700" dirty="0">
                <a:latin typeface="Times New Roman"/>
              </a:rPr>
              <a:t>of </a:t>
            </a:r>
            <a:endParaRPr lang="en-US" dirty="0">
              <a:latin typeface="Aptos" panose="020B0004020202020204"/>
            </a:endParaRPr>
          </a:p>
          <a:p>
            <a:pPr algn="ctr">
              <a:lnSpc>
                <a:spcPts val="1557"/>
              </a:lnSpc>
            </a:pPr>
            <a:r>
              <a:rPr lang="en-GB" sz="1700" b="1" dirty="0">
                <a:latin typeface="Times New Roman"/>
              </a:rPr>
              <a:t>Prof. Krishna Kishore </a:t>
            </a:r>
            <a:r>
              <a:rPr lang="en-GB" sz="1700" b="1" dirty="0" err="1">
                <a:latin typeface="Times New Roman"/>
              </a:rPr>
              <a:t>Osuri</a:t>
            </a:r>
            <a:r>
              <a:rPr lang="en-GB" sz="1700" b="1" dirty="0">
                <a:latin typeface="Times New Roman"/>
              </a:rPr>
              <a:t>  </a:t>
            </a:r>
            <a:r>
              <a:rPr lang="en-US" sz="1700" dirty="0">
                <a:latin typeface="Times New Roman"/>
              </a:rPr>
              <a:t>​</a:t>
            </a:r>
            <a:endParaRPr lang="en-US" dirty="0"/>
          </a:p>
        </p:txBody>
      </p:sp>
      <p:pic>
        <p:nvPicPr>
          <p:cNvPr id="7" name="Picture 6" descr="NIT Rourkela">
            <a:extLst>
              <a:ext uri="{FF2B5EF4-FFF2-40B4-BE49-F238E27FC236}">
                <a16:creationId xmlns:a16="http://schemas.microsoft.com/office/drawing/2014/main" id="{BD91C515-C508-C74C-DBE2-9388FD38FAA5}"/>
              </a:ext>
            </a:extLst>
          </p:cNvPr>
          <p:cNvPicPr>
            <a:picLocks noChangeAspect="1"/>
          </p:cNvPicPr>
          <p:nvPr/>
        </p:nvPicPr>
        <p:blipFill>
          <a:blip r:embed="rId2"/>
          <a:srcRect r="2190" b="-227"/>
          <a:stretch/>
        </p:blipFill>
        <p:spPr>
          <a:xfrm>
            <a:off x="3585708" y="4101229"/>
            <a:ext cx="1514345" cy="1478863"/>
          </a:xfrm>
          <a:prstGeom prst="rect">
            <a:avLst/>
          </a:prstGeom>
        </p:spPr>
      </p:pic>
      <p:sp>
        <p:nvSpPr>
          <p:cNvPr id="4" name="TextBox 3">
            <a:extLst>
              <a:ext uri="{FF2B5EF4-FFF2-40B4-BE49-F238E27FC236}">
                <a16:creationId xmlns:a16="http://schemas.microsoft.com/office/drawing/2014/main" id="{B571391D-F862-8C37-5532-21E60BB29F0C}"/>
              </a:ext>
            </a:extLst>
          </p:cNvPr>
          <p:cNvSpPr txBox="1"/>
          <p:nvPr/>
        </p:nvSpPr>
        <p:spPr>
          <a:xfrm>
            <a:off x="1772373" y="624946"/>
            <a:ext cx="500841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solidFill>
                  <a:schemeClr val="accent4">
                    <a:lumMod val="76000"/>
                  </a:schemeClr>
                </a:solidFill>
                <a:latin typeface="Times New Roman"/>
                <a:cs typeface="Times New Roman"/>
              </a:rPr>
              <a:t>Presentation for M.SC Dissertation 2024-25 </a:t>
            </a:r>
          </a:p>
          <a:p>
            <a:pPr algn="ctr"/>
            <a:r>
              <a:rPr lang="en-GB" dirty="0">
                <a:latin typeface="Times New Roman"/>
                <a:cs typeface="Times New Roman"/>
              </a:rPr>
              <a:t>on</a:t>
            </a:r>
          </a:p>
        </p:txBody>
      </p:sp>
    </p:spTree>
    <p:extLst>
      <p:ext uri="{BB962C8B-B14F-4D97-AF65-F5344CB8AC3E}">
        <p14:creationId xmlns:p14="http://schemas.microsoft.com/office/powerpoint/2010/main" val="31605119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B3670F-4C88-737F-B829-D69BE720345C}"/>
              </a:ext>
            </a:extLst>
          </p:cNvPr>
          <p:cNvSpPr txBox="1"/>
          <p:nvPr/>
        </p:nvSpPr>
        <p:spPr>
          <a:xfrm>
            <a:off x="601578" y="45938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a:p>
        </p:txBody>
      </p:sp>
      <p:sp>
        <p:nvSpPr>
          <p:cNvPr id="8" name="TextBox 7">
            <a:extLst>
              <a:ext uri="{FF2B5EF4-FFF2-40B4-BE49-F238E27FC236}">
                <a16:creationId xmlns:a16="http://schemas.microsoft.com/office/drawing/2014/main" id="{B6C70401-5233-09A5-A8B2-2140FA49BD8D}"/>
              </a:ext>
            </a:extLst>
          </p:cNvPr>
          <p:cNvSpPr txBox="1"/>
          <p:nvPr/>
        </p:nvSpPr>
        <p:spPr>
          <a:xfrm>
            <a:off x="495140" y="267710"/>
            <a:ext cx="815104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 </a:t>
            </a:r>
            <a:r>
              <a:rPr lang="en-GB" sz="2000" b="1" dirty="0">
                <a:highlight>
                  <a:srgbClr val="00FFFF"/>
                </a:highlight>
                <a:latin typeface="Times New Roman"/>
                <a:cs typeface="Times New Roman"/>
              </a:rPr>
              <a:t>Various </a:t>
            </a:r>
            <a:r>
              <a:rPr lang="en-GB" sz="2000" b="1" err="1">
                <a:highlight>
                  <a:srgbClr val="00FFFF"/>
                </a:highlight>
                <a:latin typeface="Times New Roman"/>
                <a:cs typeface="Times New Roman"/>
              </a:rPr>
              <a:t>microphysic's</a:t>
            </a:r>
            <a:r>
              <a:rPr lang="en-GB" sz="2000" b="1" dirty="0">
                <a:highlight>
                  <a:srgbClr val="00FFFF"/>
                </a:highlight>
                <a:latin typeface="Times New Roman"/>
                <a:cs typeface="Times New Roman"/>
              </a:rPr>
              <a:t> </a:t>
            </a:r>
            <a:r>
              <a:rPr lang="en-GB" sz="2000" dirty="0">
                <a:highlight>
                  <a:srgbClr val="00FFFF"/>
                </a:highlight>
                <a:latin typeface="Aptos Display"/>
                <a:cs typeface="Times New Roman"/>
              </a:rPr>
              <a:t>Spatial distribution of accumulated rainfall of case 1</a:t>
            </a:r>
          </a:p>
        </p:txBody>
      </p:sp>
      <p:pic>
        <p:nvPicPr>
          <p:cNvPr id="6" name="Content Placeholder 5">
            <a:extLst>
              <a:ext uri="{FF2B5EF4-FFF2-40B4-BE49-F238E27FC236}">
                <a16:creationId xmlns:a16="http://schemas.microsoft.com/office/drawing/2014/main" id="{B680FB42-D5D0-981A-E2A2-BACC6AAF669C}"/>
              </a:ext>
            </a:extLst>
          </p:cNvPr>
          <p:cNvPicPr>
            <a:picLocks noGrp="1" noChangeAspect="1"/>
          </p:cNvPicPr>
          <p:nvPr>
            <p:ph idx="1"/>
          </p:nvPr>
        </p:nvPicPr>
        <p:blipFill>
          <a:blip r:embed="rId2"/>
          <a:stretch>
            <a:fillRect/>
          </a:stretch>
        </p:blipFill>
        <p:spPr>
          <a:xfrm>
            <a:off x="332326" y="752385"/>
            <a:ext cx="7573003" cy="4534075"/>
          </a:xfrm>
        </p:spPr>
      </p:pic>
    </p:spTree>
    <p:extLst>
      <p:ext uri="{BB962C8B-B14F-4D97-AF65-F5344CB8AC3E}">
        <p14:creationId xmlns:p14="http://schemas.microsoft.com/office/powerpoint/2010/main" val="1332391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00ED6B-6774-BA95-F0D9-B2FB6ABB5BDA}"/>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A8D947EA-06FB-5F4B-5E25-552A89211D17}"/>
              </a:ext>
            </a:extLst>
          </p:cNvPr>
          <p:cNvSpPr txBox="1"/>
          <p:nvPr/>
        </p:nvSpPr>
        <p:spPr>
          <a:xfrm>
            <a:off x="601578" y="45938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a:p>
        </p:txBody>
      </p:sp>
      <p:sp>
        <p:nvSpPr>
          <p:cNvPr id="8" name="TextBox 7">
            <a:extLst>
              <a:ext uri="{FF2B5EF4-FFF2-40B4-BE49-F238E27FC236}">
                <a16:creationId xmlns:a16="http://schemas.microsoft.com/office/drawing/2014/main" id="{9C40AE2B-6FFB-5B81-06F8-E79F2B0FB884}"/>
              </a:ext>
            </a:extLst>
          </p:cNvPr>
          <p:cNvSpPr txBox="1"/>
          <p:nvPr/>
        </p:nvSpPr>
        <p:spPr>
          <a:xfrm>
            <a:off x="495140" y="267710"/>
            <a:ext cx="815104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 </a:t>
            </a:r>
            <a:r>
              <a:rPr lang="en-GB" sz="2000" b="1" dirty="0">
                <a:highlight>
                  <a:srgbClr val="00FFFF"/>
                </a:highlight>
                <a:latin typeface="Times New Roman"/>
                <a:cs typeface="Times New Roman"/>
              </a:rPr>
              <a:t>Various </a:t>
            </a:r>
            <a:r>
              <a:rPr lang="en-GB" sz="2000" b="1" dirty="0" err="1">
                <a:highlight>
                  <a:srgbClr val="00FFFF"/>
                </a:highlight>
                <a:latin typeface="Times New Roman"/>
                <a:cs typeface="Times New Roman"/>
              </a:rPr>
              <a:t>microphysic's</a:t>
            </a:r>
            <a:r>
              <a:rPr lang="en-GB" sz="2000" b="1" dirty="0">
                <a:highlight>
                  <a:srgbClr val="00FFFF"/>
                </a:highlight>
                <a:latin typeface="Times New Roman"/>
                <a:cs typeface="Times New Roman"/>
              </a:rPr>
              <a:t> </a:t>
            </a:r>
            <a:r>
              <a:rPr lang="en-GB" sz="2000" dirty="0">
                <a:highlight>
                  <a:srgbClr val="00FFFF"/>
                </a:highlight>
                <a:latin typeface="Aptos Display"/>
                <a:cs typeface="Times New Roman"/>
              </a:rPr>
              <a:t>Spatial distribution of accumulated rainfall of case 2</a:t>
            </a:r>
          </a:p>
        </p:txBody>
      </p:sp>
      <p:pic>
        <p:nvPicPr>
          <p:cNvPr id="4" name="Content Placeholder 3" descr="A group of maps of different regions&#10;&#10;AI-generated content may be incorrect.">
            <a:extLst>
              <a:ext uri="{FF2B5EF4-FFF2-40B4-BE49-F238E27FC236}">
                <a16:creationId xmlns:a16="http://schemas.microsoft.com/office/drawing/2014/main" id="{60C2C7A3-2C89-0351-29A4-1DADE33A4DD3}"/>
              </a:ext>
            </a:extLst>
          </p:cNvPr>
          <p:cNvPicPr>
            <a:picLocks noGrp="1" noChangeAspect="1"/>
          </p:cNvPicPr>
          <p:nvPr>
            <p:ph idx="1"/>
          </p:nvPr>
        </p:nvPicPr>
        <p:blipFill>
          <a:blip r:embed="rId2"/>
          <a:stretch>
            <a:fillRect/>
          </a:stretch>
        </p:blipFill>
        <p:spPr>
          <a:xfrm>
            <a:off x="422961" y="818141"/>
            <a:ext cx="7321241" cy="4432772"/>
          </a:xfrm>
        </p:spPr>
      </p:pic>
    </p:spTree>
    <p:extLst>
      <p:ext uri="{BB962C8B-B14F-4D97-AF65-F5344CB8AC3E}">
        <p14:creationId xmlns:p14="http://schemas.microsoft.com/office/powerpoint/2010/main" val="3479197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2CDDB-FE5C-14AC-DB71-82194C7ED47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3D4116-221B-24F6-1AB4-ED9BABB07AE5}"/>
              </a:ext>
            </a:extLst>
          </p:cNvPr>
          <p:cNvSpPr>
            <a:spLocks noGrp="1"/>
          </p:cNvSpPr>
          <p:nvPr>
            <p:ph idx="1"/>
          </p:nvPr>
        </p:nvSpPr>
        <p:spPr>
          <a:xfrm>
            <a:off x="115056" y="113643"/>
            <a:ext cx="8249237" cy="3666546"/>
          </a:xfrm>
        </p:spPr>
        <p:txBody>
          <a:bodyPr vert="horz" lIns="91440" tIns="45720" rIns="91440" bIns="45720" rtlCol="0" anchor="t">
            <a:normAutofit/>
          </a:bodyPr>
          <a:lstStyle/>
          <a:p>
            <a:pPr marL="0" indent="0" algn="just">
              <a:buNone/>
            </a:pPr>
            <a:r>
              <a:rPr lang="en-GB" sz="1600" b="1" dirty="0">
                <a:highlight>
                  <a:srgbClr val="00FFFF"/>
                </a:highlight>
                <a:latin typeface="Times New Roman"/>
                <a:cs typeface="Times New Roman"/>
              </a:rPr>
              <a:t>Inter comparison of </a:t>
            </a:r>
            <a:r>
              <a:rPr lang="en-GB" sz="1600" b="1" err="1">
                <a:highlight>
                  <a:srgbClr val="00FFFF"/>
                </a:highlight>
                <a:latin typeface="Times New Roman"/>
                <a:cs typeface="Times New Roman"/>
              </a:rPr>
              <a:t>Hailmaxd</a:t>
            </a:r>
            <a:r>
              <a:rPr lang="en-GB" sz="1600" b="1" dirty="0">
                <a:highlight>
                  <a:srgbClr val="00FFFF"/>
                </a:highlight>
                <a:latin typeface="Times New Roman"/>
                <a:cs typeface="Times New Roman"/>
              </a:rPr>
              <a:t> for different Microphysics experiments against the observation</a:t>
            </a:r>
          </a:p>
          <a:p>
            <a:pPr marL="0" indent="0" algn="just">
              <a:buNone/>
            </a:pPr>
            <a:endParaRPr lang="en-GB" sz="1600" b="1" dirty="0">
              <a:highlight>
                <a:srgbClr val="00FFFF"/>
              </a:highlight>
              <a:latin typeface="Times New Roman"/>
              <a:cs typeface="Times New Roman"/>
            </a:endParaRPr>
          </a:p>
        </p:txBody>
      </p:sp>
      <p:pic>
        <p:nvPicPr>
          <p:cNvPr id="4" name="Picture 3" descr="A graph with red and blue bars&#10;&#10;AI-generated content may be incorrect.">
            <a:extLst>
              <a:ext uri="{FF2B5EF4-FFF2-40B4-BE49-F238E27FC236}">
                <a16:creationId xmlns:a16="http://schemas.microsoft.com/office/drawing/2014/main" id="{3A04EB24-1FDE-3EEA-B37D-A71E56343D0A}"/>
              </a:ext>
            </a:extLst>
          </p:cNvPr>
          <p:cNvPicPr>
            <a:picLocks noChangeAspect="1"/>
          </p:cNvPicPr>
          <p:nvPr/>
        </p:nvPicPr>
        <p:blipFill>
          <a:blip r:embed="rId2"/>
          <a:stretch>
            <a:fillRect/>
          </a:stretch>
        </p:blipFill>
        <p:spPr>
          <a:xfrm>
            <a:off x="-1143" y="735145"/>
            <a:ext cx="5541052" cy="3121851"/>
          </a:xfrm>
          <a:prstGeom prst="rect">
            <a:avLst/>
          </a:prstGeom>
        </p:spPr>
      </p:pic>
      <p:sp>
        <p:nvSpPr>
          <p:cNvPr id="5" name="TextBox 4">
            <a:extLst>
              <a:ext uri="{FF2B5EF4-FFF2-40B4-BE49-F238E27FC236}">
                <a16:creationId xmlns:a16="http://schemas.microsoft.com/office/drawing/2014/main" id="{62B664B2-19A0-9B3D-351D-132B875D3B04}"/>
              </a:ext>
            </a:extLst>
          </p:cNvPr>
          <p:cNvSpPr txBox="1"/>
          <p:nvPr/>
        </p:nvSpPr>
        <p:spPr>
          <a:xfrm>
            <a:off x="5534502" y="1715322"/>
            <a:ext cx="339778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b="1" dirty="0"/>
              <a:t>Milbrandt relatively better performed with Observation</a:t>
            </a:r>
            <a:endParaRPr lang="en-US"/>
          </a:p>
        </p:txBody>
      </p:sp>
      <p:sp>
        <p:nvSpPr>
          <p:cNvPr id="2" name="TextBox 1">
            <a:extLst>
              <a:ext uri="{FF2B5EF4-FFF2-40B4-BE49-F238E27FC236}">
                <a16:creationId xmlns:a16="http://schemas.microsoft.com/office/drawing/2014/main" id="{A1F1FE7F-FAE5-E114-88FF-0764D9C1DC90}"/>
              </a:ext>
            </a:extLst>
          </p:cNvPr>
          <p:cNvSpPr txBox="1"/>
          <p:nvPr/>
        </p:nvSpPr>
        <p:spPr>
          <a:xfrm>
            <a:off x="231620" y="3776431"/>
            <a:ext cx="676296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highlight>
                  <a:srgbClr val="008080"/>
                </a:highlight>
                <a:latin typeface="Times New Roman"/>
                <a:cs typeface="Times New Roman"/>
              </a:rPr>
              <a:t>Comparison of Accumulated rainfall relation with </a:t>
            </a:r>
            <a:r>
              <a:rPr lang="en-GB" sz="2000" err="1">
                <a:highlight>
                  <a:srgbClr val="008080"/>
                </a:highlight>
                <a:latin typeface="Times New Roman"/>
                <a:cs typeface="Times New Roman"/>
              </a:rPr>
              <a:t>Hailmaxd</a:t>
            </a:r>
            <a:endParaRPr lang="en-GB" sz="2000">
              <a:highlight>
                <a:srgbClr val="008080"/>
              </a:highlight>
              <a:latin typeface="Times New Roman"/>
              <a:cs typeface="Times New Roman"/>
            </a:endParaRPr>
          </a:p>
        </p:txBody>
      </p:sp>
      <p:pic>
        <p:nvPicPr>
          <p:cNvPr id="6" name="Picture 5" descr="A graph with red and blue bars&#10;&#10;AI-generated content may be incorrect.">
            <a:extLst>
              <a:ext uri="{FF2B5EF4-FFF2-40B4-BE49-F238E27FC236}">
                <a16:creationId xmlns:a16="http://schemas.microsoft.com/office/drawing/2014/main" id="{4DC91D47-1751-F2D7-76CB-6EC551B9B4D5}"/>
              </a:ext>
            </a:extLst>
          </p:cNvPr>
          <p:cNvPicPr>
            <a:picLocks noChangeAspect="1"/>
          </p:cNvPicPr>
          <p:nvPr/>
        </p:nvPicPr>
        <p:blipFill>
          <a:blip r:embed="rId3"/>
          <a:stretch>
            <a:fillRect/>
          </a:stretch>
        </p:blipFill>
        <p:spPr>
          <a:xfrm>
            <a:off x="4091333" y="4149039"/>
            <a:ext cx="4546426" cy="2708961"/>
          </a:xfrm>
          <a:prstGeom prst="rect">
            <a:avLst/>
          </a:prstGeom>
        </p:spPr>
      </p:pic>
      <p:sp>
        <p:nvSpPr>
          <p:cNvPr id="7" name="TextBox 6">
            <a:extLst>
              <a:ext uri="{FF2B5EF4-FFF2-40B4-BE49-F238E27FC236}">
                <a16:creationId xmlns:a16="http://schemas.microsoft.com/office/drawing/2014/main" id="{85C89BFB-0756-BE03-046C-5CCC29E8A678}"/>
              </a:ext>
            </a:extLst>
          </p:cNvPr>
          <p:cNvSpPr txBox="1"/>
          <p:nvPr/>
        </p:nvSpPr>
        <p:spPr>
          <a:xfrm>
            <a:off x="604229" y="4400801"/>
            <a:ext cx="356897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b="1" dirty="0"/>
              <a:t>Ferrier Scheme Strong correlation </a:t>
            </a:r>
          </a:p>
          <a:p>
            <a:pPr marL="285750" indent="-285750">
              <a:buFont typeface="Arial"/>
              <a:buChar char="•"/>
            </a:pPr>
            <a:r>
              <a:rPr lang="en-GB" b="1" dirty="0"/>
              <a:t>Maximum rainfall in Milbrandt scheme</a:t>
            </a:r>
          </a:p>
        </p:txBody>
      </p:sp>
    </p:spTree>
    <p:extLst>
      <p:ext uri="{BB962C8B-B14F-4D97-AF65-F5344CB8AC3E}">
        <p14:creationId xmlns:p14="http://schemas.microsoft.com/office/powerpoint/2010/main" val="2030919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8ED0A0-7ADB-CFBF-6249-BF72A5E450AA}"/>
              </a:ext>
            </a:extLst>
          </p:cNvPr>
          <p:cNvSpPr>
            <a:spLocks noGrp="1"/>
          </p:cNvSpPr>
          <p:nvPr>
            <p:ph idx="1"/>
          </p:nvPr>
        </p:nvSpPr>
        <p:spPr>
          <a:xfrm>
            <a:off x="103239" y="92690"/>
            <a:ext cx="8937522" cy="6664990"/>
          </a:xfrm>
        </p:spPr>
        <p:txBody>
          <a:bodyPr vert="horz" lIns="91440" tIns="45720" rIns="91440" bIns="45720" rtlCol="0" anchor="t">
            <a:normAutofit/>
          </a:bodyPr>
          <a:lstStyle/>
          <a:p>
            <a:pPr>
              <a:buNone/>
            </a:pPr>
            <a:r>
              <a:rPr lang="en-US" sz="1800" b="1" dirty="0">
                <a:latin typeface="Aptos"/>
                <a:cs typeface="Times New Roman"/>
              </a:rPr>
              <a:t>                  </a:t>
            </a:r>
            <a:r>
              <a:rPr lang="en-US" sz="1800" b="1" dirty="0">
                <a:highlight>
                  <a:srgbClr val="00FFFF"/>
                </a:highlight>
                <a:latin typeface="Aptos"/>
                <a:cs typeface="Times New Roman"/>
              </a:rPr>
              <a:t> Vertical Distribution during thunderstorm activity of case 1</a:t>
            </a:r>
            <a:endParaRPr lang="en-US" sz="1800" dirty="0">
              <a:highlight>
                <a:srgbClr val="00FFFF"/>
              </a:highlight>
              <a:latin typeface="Aptos"/>
              <a:cs typeface="Times New Roman"/>
            </a:endParaRPr>
          </a:p>
          <a:p>
            <a:pPr marL="0" indent="0" algn="just">
              <a:buNone/>
            </a:pPr>
            <a:endParaRPr lang="en-US" sz="1600" b="1" dirty="0">
              <a:latin typeface="Times New Roman"/>
              <a:cs typeface="Times New Roman"/>
            </a:endParaRPr>
          </a:p>
          <a:p>
            <a:pPr marL="0" indent="0" algn="just">
              <a:buNone/>
            </a:pPr>
            <a:endParaRPr lang="en-US" sz="1600" dirty="0">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marL="0" indent="0" algn="just">
              <a:buNone/>
            </a:pPr>
            <a:endParaRPr lang="en-US" sz="1600" b="1">
              <a:latin typeface="Times New Roman"/>
              <a:cs typeface="Times New Roman"/>
            </a:endParaRPr>
          </a:p>
          <a:p>
            <a:pPr algn="just"/>
            <a:r>
              <a:rPr lang="en-US" sz="1600" b="1" dirty="0">
                <a:solidFill>
                  <a:srgbClr val="FF0000"/>
                </a:solidFill>
                <a:latin typeface="Times New Roman"/>
                <a:cs typeface="Arial"/>
              </a:rPr>
              <a:t>Strong vertical velocities in Ferrier, Thompson and Morrison</a:t>
            </a:r>
          </a:p>
          <a:p>
            <a:pPr algn="just"/>
            <a:r>
              <a:rPr lang="en-US" sz="1600" b="1" dirty="0">
                <a:solidFill>
                  <a:schemeClr val="accent1"/>
                </a:solidFill>
                <a:latin typeface="Times New Roman"/>
                <a:cs typeface="Arial"/>
              </a:rPr>
              <a:t>Moisture availability in Thunderstorm region.</a:t>
            </a:r>
          </a:p>
          <a:p>
            <a:pPr algn="just"/>
            <a:r>
              <a:rPr lang="en-US" sz="1600" b="1" dirty="0">
                <a:solidFill>
                  <a:schemeClr val="accent1"/>
                </a:solidFill>
                <a:latin typeface="Times New Roman"/>
                <a:cs typeface="Arial"/>
              </a:rPr>
              <a:t>Uniform potential temperature in all schemes</a:t>
            </a:r>
          </a:p>
          <a:p>
            <a:pPr algn="just"/>
            <a:endParaRPr lang="en-US" sz="1600" b="1" dirty="0">
              <a:solidFill>
                <a:srgbClr val="FF0000"/>
              </a:solidFill>
              <a:latin typeface="Times New Roman"/>
              <a:cs typeface="Arial"/>
            </a:endParaRPr>
          </a:p>
        </p:txBody>
      </p:sp>
      <p:grpSp>
        <p:nvGrpSpPr>
          <p:cNvPr id="5" name="Group 4">
            <a:extLst>
              <a:ext uri="{FF2B5EF4-FFF2-40B4-BE49-F238E27FC236}">
                <a16:creationId xmlns:a16="http://schemas.microsoft.com/office/drawing/2014/main" id="{58B56C62-132C-BDCB-CE85-3112D5351F2E}"/>
              </a:ext>
            </a:extLst>
          </p:cNvPr>
          <p:cNvGrpSpPr/>
          <p:nvPr/>
        </p:nvGrpSpPr>
        <p:grpSpPr>
          <a:xfrm>
            <a:off x="0" y="647825"/>
            <a:ext cx="7848935" cy="4515020"/>
            <a:chOff x="0" y="647825"/>
            <a:chExt cx="7848935" cy="4515020"/>
          </a:xfrm>
        </p:grpSpPr>
        <p:pic>
          <p:nvPicPr>
            <p:cNvPr id="2" name="Picture 1">
              <a:extLst>
                <a:ext uri="{FF2B5EF4-FFF2-40B4-BE49-F238E27FC236}">
                  <a16:creationId xmlns:a16="http://schemas.microsoft.com/office/drawing/2014/main" id="{EB0D3BE9-A541-1365-6EF7-2F5C55B84906}"/>
                </a:ext>
              </a:extLst>
            </p:cNvPr>
            <p:cNvPicPr>
              <a:picLocks noChangeAspect="1"/>
            </p:cNvPicPr>
            <p:nvPr/>
          </p:nvPicPr>
          <p:blipFill>
            <a:blip r:embed="rId2"/>
            <a:stretch>
              <a:fillRect/>
            </a:stretch>
          </p:blipFill>
          <p:spPr>
            <a:xfrm>
              <a:off x="0" y="647825"/>
              <a:ext cx="7220538" cy="4515020"/>
            </a:xfrm>
            <a:prstGeom prst="rect">
              <a:avLst/>
            </a:prstGeom>
          </p:spPr>
        </p:pic>
        <p:sp>
          <p:nvSpPr>
            <p:cNvPr id="4" name="TextBox 3">
              <a:extLst>
                <a:ext uri="{FF2B5EF4-FFF2-40B4-BE49-F238E27FC236}">
                  <a16:creationId xmlns:a16="http://schemas.microsoft.com/office/drawing/2014/main" id="{CBDDD6FD-EAB9-32D1-2143-028AE47BD8E2}"/>
                </a:ext>
              </a:extLst>
            </p:cNvPr>
            <p:cNvSpPr txBox="1"/>
            <p:nvPr/>
          </p:nvSpPr>
          <p:spPr>
            <a:xfrm>
              <a:off x="5105735" y="2880158"/>
              <a:ext cx="2743200"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b="1" dirty="0">
                  <a:latin typeface="Times New Roman"/>
                  <a:cs typeface="Times New Roman"/>
                </a:rPr>
                <a:t>Fig.</a:t>
              </a:r>
              <a:r>
                <a:rPr lang="en-US" sz="1400" dirty="0">
                  <a:latin typeface="Times New Roman"/>
                  <a:cs typeface="Times New Roman"/>
                </a:rPr>
                <a:t> Vertical velocity: (shaded : m/s), 2. Potential Temperature (black Contour : </a:t>
              </a:r>
              <a:r>
                <a:rPr lang="en-US" sz="1200" dirty="0">
                  <a:solidFill>
                    <a:srgbClr val="202124"/>
                  </a:solidFill>
                  <a:latin typeface="Arial"/>
                  <a:cs typeface="Arial"/>
                </a:rPr>
                <a:t>°c</a:t>
              </a:r>
              <a:r>
                <a:rPr lang="en-US" sz="1400" dirty="0">
                  <a:latin typeface="Times New Roman"/>
                  <a:cs typeface="Times New Roman"/>
                </a:rPr>
                <a:t>), 3. Water vapor Mixing ratio 10</a:t>
              </a:r>
              <a:r>
                <a:rPr lang="en-US" sz="1400" baseline="30000" dirty="0">
                  <a:latin typeface="Times New Roman"/>
                  <a:cs typeface="Times New Roman"/>
                </a:rPr>
                <a:t>-3</a:t>
              </a:r>
              <a:r>
                <a:rPr lang="en-US" sz="1400" dirty="0">
                  <a:latin typeface="Times New Roman"/>
                  <a:cs typeface="Times New Roman"/>
                </a:rPr>
                <a:t> (blue Contour : g/kg ) of case 1</a:t>
              </a:r>
              <a:endParaRPr lang="en-GB" sz="1400" dirty="0">
                <a:latin typeface="Times New Roman"/>
                <a:cs typeface="Times New Roman"/>
              </a:endParaRPr>
            </a:p>
          </p:txBody>
        </p:sp>
      </p:grpSp>
    </p:spTree>
    <p:extLst>
      <p:ext uri="{BB962C8B-B14F-4D97-AF65-F5344CB8AC3E}">
        <p14:creationId xmlns:p14="http://schemas.microsoft.com/office/powerpoint/2010/main" val="1177869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C7BA23-523C-6310-49EF-6F4630861390}"/>
              </a:ext>
            </a:extLst>
          </p:cNvPr>
          <p:cNvSpPr>
            <a:spLocks noGrp="1"/>
          </p:cNvSpPr>
          <p:nvPr>
            <p:ph idx="1"/>
          </p:nvPr>
        </p:nvSpPr>
        <p:spPr>
          <a:xfrm>
            <a:off x="121674" y="101907"/>
            <a:ext cx="8909869" cy="6655773"/>
          </a:xfrm>
        </p:spPr>
        <p:txBody>
          <a:bodyPr vert="horz" lIns="91440" tIns="45720" rIns="91440" bIns="45720" rtlCol="0" anchor="t">
            <a:normAutofit/>
          </a:bodyPr>
          <a:lstStyle/>
          <a:p>
            <a:pPr marL="0" indent="0">
              <a:buNone/>
            </a:pPr>
            <a:r>
              <a:rPr lang="en-GB" sz="2000" b="1" dirty="0">
                <a:latin typeface="Times New Roman"/>
                <a:ea typeface="+mn-lt"/>
                <a:cs typeface="+mn-lt"/>
              </a:rPr>
              <a:t>                             Hydrometeor distribution for  case 1</a:t>
            </a:r>
            <a:endParaRPr lang="en-US" sz="2000" b="1" dirty="0">
              <a:latin typeface="Times New Roman"/>
              <a:ea typeface="+mn-lt"/>
              <a:cs typeface="+mn-lt"/>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buNone/>
            </a:pPr>
            <a:endParaRPr lang="en-GB" sz="1600" b="1">
              <a:latin typeface="Times New Roman"/>
              <a:cs typeface="Times New Roman"/>
            </a:endParaRPr>
          </a:p>
          <a:p>
            <a:pPr marL="0" indent="0" algn="just">
              <a:buNone/>
            </a:pPr>
            <a:endParaRPr lang="en-GB" sz="1500" b="1">
              <a:latin typeface="Times New Roman"/>
              <a:cs typeface="Times New Roman"/>
            </a:endParaRPr>
          </a:p>
          <a:p>
            <a:pPr marL="0" indent="0" algn="just">
              <a:buNone/>
            </a:pPr>
            <a:endParaRPr lang="en-GB" sz="1500">
              <a:latin typeface="Times New Roman"/>
              <a:cs typeface="Times New Roman"/>
            </a:endParaRPr>
          </a:p>
          <a:p>
            <a:pPr algn="just"/>
            <a:endParaRPr lang="en-GB" sz="1500">
              <a:latin typeface="Times New Roman"/>
              <a:cs typeface="Times New Roman"/>
            </a:endParaRPr>
          </a:p>
          <a:p>
            <a:pPr algn="just"/>
            <a:endParaRPr lang="en-GB" sz="1500" b="1" dirty="0">
              <a:latin typeface="Times New Roman"/>
              <a:cs typeface="Times New Roman"/>
            </a:endParaRPr>
          </a:p>
        </p:txBody>
      </p:sp>
      <p:pic>
        <p:nvPicPr>
          <p:cNvPr id="5" name="Picture 4">
            <a:extLst>
              <a:ext uri="{FF2B5EF4-FFF2-40B4-BE49-F238E27FC236}">
                <a16:creationId xmlns:a16="http://schemas.microsoft.com/office/drawing/2014/main" id="{45C63513-9F9D-73E1-BFD1-9129B9DC1C63}"/>
              </a:ext>
            </a:extLst>
          </p:cNvPr>
          <p:cNvPicPr>
            <a:picLocks noChangeAspect="1"/>
          </p:cNvPicPr>
          <p:nvPr/>
        </p:nvPicPr>
        <p:blipFill>
          <a:blip r:embed="rId2"/>
          <a:stretch>
            <a:fillRect/>
          </a:stretch>
        </p:blipFill>
        <p:spPr>
          <a:xfrm>
            <a:off x="1098702" y="435571"/>
            <a:ext cx="5857741" cy="4642467"/>
          </a:xfrm>
          <a:prstGeom prst="rect">
            <a:avLst/>
          </a:prstGeom>
        </p:spPr>
      </p:pic>
      <p:sp>
        <p:nvSpPr>
          <p:cNvPr id="6" name="TextBox 5">
            <a:extLst>
              <a:ext uri="{FF2B5EF4-FFF2-40B4-BE49-F238E27FC236}">
                <a16:creationId xmlns:a16="http://schemas.microsoft.com/office/drawing/2014/main" id="{32BD2C5A-B5F8-2F57-CE3E-2F81A233889A}"/>
              </a:ext>
            </a:extLst>
          </p:cNvPr>
          <p:cNvSpPr txBox="1"/>
          <p:nvPr/>
        </p:nvSpPr>
        <p:spPr>
          <a:xfrm>
            <a:off x="230281" y="5334357"/>
            <a:ext cx="8916084" cy="12772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600" b="1" dirty="0">
                <a:solidFill>
                  <a:srgbClr val="FF0000"/>
                </a:solidFill>
                <a:latin typeface="Times New Roman"/>
                <a:cs typeface="Times New Roman"/>
              </a:rPr>
              <a:t>Minimal variations are observed with in the schemes</a:t>
            </a:r>
          </a:p>
          <a:p>
            <a:pPr marL="285750" indent="-285750" algn="just">
              <a:buFont typeface="Arial"/>
              <a:buChar char="•"/>
            </a:pPr>
            <a:r>
              <a:rPr lang="en-US" sz="1600" b="1" dirty="0">
                <a:solidFill>
                  <a:schemeClr val="accent1">
                    <a:lumMod val="76000"/>
                  </a:schemeClr>
                </a:solidFill>
                <a:latin typeface="Times New Roman"/>
                <a:cs typeface="Times New Roman"/>
              </a:rPr>
              <a:t>Ice particles extended </a:t>
            </a:r>
            <a:r>
              <a:rPr lang="en-US" sz="1600" b="1" dirty="0" err="1">
                <a:solidFill>
                  <a:schemeClr val="accent1">
                    <a:lumMod val="76000"/>
                  </a:schemeClr>
                </a:solidFill>
                <a:latin typeface="Times New Roman"/>
                <a:cs typeface="Times New Roman"/>
              </a:rPr>
              <a:t>upto</a:t>
            </a:r>
            <a:r>
              <a:rPr lang="en-US" sz="1600" b="1" dirty="0">
                <a:solidFill>
                  <a:schemeClr val="accent1">
                    <a:lumMod val="76000"/>
                  </a:schemeClr>
                </a:solidFill>
                <a:latin typeface="Times New Roman"/>
                <a:cs typeface="Times New Roman"/>
              </a:rPr>
              <a:t> upper troposphere</a:t>
            </a:r>
          </a:p>
          <a:p>
            <a:pPr marL="285750" indent="-285750" algn="just">
              <a:buFont typeface="Arial"/>
              <a:buChar char="•"/>
            </a:pPr>
            <a:endParaRPr lang="en-GB" sz="1500" b="1" dirty="0">
              <a:solidFill>
                <a:srgbClr val="000000"/>
              </a:solidFill>
              <a:latin typeface="Times New Roman"/>
              <a:cs typeface="Times New Roman"/>
            </a:endParaRPr>
          </a:p>
          <a:p>
            <a:pPr marL="285750" indent="-285750" algn="just">
              <a:buFont typeface="Arial"/>
              <a:buChar char="•"/>
            </a:pPr>
            <a:r>
              <a:rPr lang="en-GB" sz="1500" b="1" dirty="0">
                <a:solidFill>
                  <a:srgbClr val="000000"/>
                </a:solidFill>
                <a:latin typeface="Times New Roman"/>
                <a:cs typeface="Times New Roman"/>
              </a:rPr>
              <a:t>This typical range of reflectivity (50–55 </a:t>
            </a:r>
            <a:r>
              <a:rPr lang="en-GB" sz="1500" b="1" dirty="0" err="1">
                <a:solidFill>
                  <a:srgbClr val="000000"/>
                </a:solidFill>
                <a:latin typeface="Times New Roman"/>
                <a:cs typeface="Times New Roman"/>
              </a:rPr>
              <a:t>dBZ</a:t>
            </a:r>
            <a:r>
              <a:rPr lang="en-GB" sz="1500" b="1" dirty="0">
                <a:solidFill>
                  <a:srgbClr val="000000"/>
                </a:solidFill>
                <a:latin typeface="Times New Roman"/>
                <a:cs typeface="Times New Roman"/>
              </a:rPr>
              <a:t>) appeared at 600-400 </a:t>
            </a:r>
            <a:r>
              <a:rPr lang="en-GB" sz="1500" b="1" dirty="0" err="1">
                <a:solidFill>
                  <a:srgbClr val="000000"/>
                </a:solidFill>
                <a:latin typeface="Times New Roman"/>
                <a:cs typeface="Times New Roman"/>
              </a:rPr>
              <a:t>hpa</a:t>
            </a:r>
            <a:r>
              <a:rPr lang="en-GB" sz="1500" b="1" dirty="0">
                <a:solidFill>
                  <a:srgbClr val="000000"/>
                </a:solidFill>
                <a:latin typeface="Times New Roman"/>
                <a:cs typeface="Times New Roman"/>
              </a:rPr>
              <a:t> height, that reflectivity indicates 1–2 cm of hail diameter.</a:t>
            </a:r>
            <a:endParaRPr lang="en-US" sz="1600" b="1" dirty="0">
              <a:solidFill>
                <a:schemeClr val="accent1">
                  <a:lumMod val="76000"/>
                </a:schemeClr>
              </a:solidFill>
              <a:latin typeface="Times New Roman"/>
              <a:cs typeface="Times New Roman"/>
            </a:endParaRPr>
          </a:p>
        </p:txBody>
      </p:sp>
    </p:spTree>
    <p:extLst>
      <p:ext uri="{BB962C8B-B14F-4D97-AF65-F5344CB8AC3E}">
        <p14:creationId xmlns:p14="http://schemas.microsoft.com/office/powerpoint/2010/main" val="3219895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10477C-D579-98D3-C9C3-C109FF1FD7EC}"/>
              </a:ext>
            </a:extLst>
          </p:cNvPr>
          <p:cNvSpPr>
            <a:spLocks noGrp="1"/>
          </p:cNvSpPr>
          <p:nvPr>
            <p:ph idx="1"/>
          </p:nvPr>
        </p:nvSpPr>
        <p:spPr>
          <a:xfrm>
            <a:off x="2139557" y="5719632"/>
            <a:ext cx="3596742" cy="482842"/>
          </a:xfrm>
        </p:spPr>
        <p:txBody>
          <a:bodyPr vert="horz" lIns="91440" tIns="45720" rIns="91440" bIns="45720" rtlCol="0" anchor="t">
            <a:normAutofit/>
          </a:bodyPr>
          <a:lstStyle/>
          <a:p>
            <a:pPr algn="just"/>
            <a:r>
              <a:rPr lang="en-US" sz="1600" b="1" dirty="0">
                <a:latin typeface="Times New Roman"/>
                <a:cs typeface="Times New Roman"/>
              </a:rPr>
              <a:t>Weak vertical velocity in Thompson </a:t>
            </a:r>
          </a:p>
          <a:p>
            <a:pPr marL="285750" indent="-285750" algn="just">
              <a:buFont typeface="Arial"/>
              <a:buChar char="•"/>
            </a:pPr>
            <a:endParaRPr lang="en-US" sz="1600" b="1" dirty="0">
              <a:latin typeface="Times New Roman"/>
              <a:cs typeface="Times New Roman"/>
            </a:endParaRPr>
          </a:p>
          <a:p>
            <a:pPr marL="0" indent="0" algn="just">
              <a:buNone/>
            </a:pPr>
            <a:endParaRPr lang="en-US" sz="1600" b="1">
              <a:latin typeface="Times New Roman"/>
              <a:cs typeface="Times New Roman"/>
            </a:endParaRPr>
          </a:p>
        </p:txBody>
      </p:sp>
      <p:pic>
        <p:nvPicPr>
          <p:cNvPr id="2" name="Picture 1">
            <a:extLst>
              <a:ext uri="{FF2B5EF4-FFF2-40B4-BE49-F238E27FC236}">
                <a16:creationId xmlns:a16="http://schemas.microsoft.com/office/drawing/2014/main" id="{65227FAD-748A-9B33-17C8-FC3D69BAC6AC}"/>
              </a:ext>
            </a:extLst>
          </p:cNvPr>
          <p:cNvPicPr>
            <a:picLocks noChangeAspect="1"/>
          </p:cNvPicPr>
          <p:nvPr/>
        </p:nvPicPr>
        <p:blipFill>
          <a:blip r:embed="rId2"/>
          <a:stretch>
            <a:fillRect/>
          </a:stretch>
        </p:blipFill>
        <p:spPr>
          <a:xfrm>
            <a:off x="352467" y="739523"/>
            <a:ext cx="6535745" cy="4069791"/>
          </a:xfrm>
          <a:prstGeom prst="rect">
            <a:avLst/>
          </a:prstGeom>
        </p:spPr>
      </p:pic>
      <p:sp>
        <p:nvSpPr>
          <p:cNvPr id="4" name="TextBox 3">
            <a:extLst>
              <a:ext uri="{FF2B5EF4-FFF2-40B4-BE49-F238E27FC236}">
                <a16:creationId xmlns:a16="http://schemas.microsoft.com/office/drawing/2014/main" id="{D6CF2149-B189-B4D3-1EC4-48F26B468DAB}"/>
              </a:ext>
            </a:extLst>
          </p:cNvPr>
          <p:cNvSpPr txBox="1"/>
          <p:nvPr/>
        </p:nvSpPr>
        <p:spPr>
          <a:xfrm>
            <a:off x="493614" y="4898433"/>
            <a:ext cx="639107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b="1" dirty="0">
                <a:latin typeface="Times New Roman"/>
                <a:cs typeface="Times New Roman"/>
              </a:rPr>
              <a:t>Fig.</a:t>
            </a:r>
            <a:r>
              <a:rPr lang="en-US" sz="1400" dirty="0">
                <a:latin typeface="Times New Roman"/>
                <a:cs typeface="Times New Roman"/>
              </a:rPr>
              <a:t> Vertical velocity: (shaded : m/s), 2. Potential Temperature (black Contour : </a:t>
            </a:r>
            <a:r>
              <a:rPr lang="en-US" sz="1200" dirty="0">
                <a:solidFill>
                  <a:srgbClr val="202124"/>
                </a:solidFill>
                <a:latin typeface="Arial"/>
                <a:cs typeface="Arial"/>
              </a:rPr>
              <a:t>°c</a:t>
            </a:r>
            <a:r>
              <a:rPr lang="en-US" sz="1400" dirty="0">
                <a:latin typeface="Times New Roman"/>
                <a:cs typeface="Times New Roman"/>
              </a:rPr>
              <a:t>), 3. Water vapor Mixing ratio 10</a:t>
            </a:r>
            <a:r>
              <a:rPr lang="en-US" sz="900" baseline="30000" dirty="0">
                <a:latin typeface="Times New Roman"/>
                <a:cs typeface="Times New Roman"/>
              </a:rPr>
              <a:t>-3</a:t>
            </a:r>
            <a:r>
              <a:rPr lang="en-US" sz="1400" dirty="0">
                <a:latin typeface="Times New Roman"/>
                <a:cs typeface="Times New Roman"/>
              </a:rPr>
              <a:t> (blue Contour : g/kg ) of case 2</a:t>
            </a:r>
            <a:endParaRPr lang="en-GB" sz="1400" dirty="0">
              <a:latin typeface="Times New Roman"/>
              <a:cs typeface="Times New Roman"/>
            </a:endParaRPr>
          </a:p>
        </p:txBody>
      </p:sp>
      <p:sp>
        <p:nvSpPr>
          <p:cNvPr id="5" name="TextBox 4">
            <a:extLst>
              <a:ext uri="{FF2B5EF4-FFF2-40B4-BE49-F238E27FC236}">
                <a16:creationId xmlns:a16="http://schemas.microsoft.com/office/drawing/2014/main" id="{DB4AFC98-CE44-66F5-72BE-3E7E9E248F87}"/>
              </a:ext>
            </a:extLst>
          </p:cNvPr>
          <p:cNvSpPr txBox="1"/>
          <p:nvPr/>
        </p:nvSpPr>
        <p:spPr>
          <a:xfrm>
            <a:off x="1546033" y="263922"/>
            <a:ext cx="60563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00FFFF"/>
                </a:highlight>
              </a:rPr>
              <a:t>Vertical Distribution during thunderstorm activity case2</a:t>
            </a:r>
            <a:endParaRPr lang="en-GB" dirty="0">
              <a:highlight>
                <a:srgbClr val="00FFFF"/>
              </a:highlight>
            </a:endParaRPr>
          </a:p>
        </p:txBody>
      </p:sp>
    </p:spTree>
    <p:extLst>
      <p:ext uri="{BB962C8B-B14F-4D97-AF65-F5344CB8AC3E}">
        <p14:creationId xmlns:p14="http://schemas.microsoft.com/office/powerpoint/2010/main" val="34739089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BF1FE6-0F8A-98B0-087B-12ECB37794CF}"/>
              </a:ext>
            </a:extLst>
          </p:cNvPr>
          <p:cNvSpPr>
            <a:spLocks noGrp="1"/>
          </p:cNvSpPr>
          <p:nvPr>
            <p:ph idx="1"/>
          </p:nvPr>
        </p:nvSpPr>
        <p:spPr>
          <a:xfrm>
            <a:off x="129888" y="142299"/>
            <a:ext cx="8884225" cy="6574991"/>
          </a:xfrm>
        </p:spPr>
        <p:txBody>
          <a:bodyPr vert="horz" lIns="91440" tIns="45720" rIns="91440" bIns="45720" rtlCol="0" anchor="t">
            <a:normAutofit/>
          </a:bodyPr>
          <a:lstStyle/>
          <a:p>
            <a:pPr>
              <a:buNone/>
            </a:pPr>
            <a:r>
              <a:rPr lang="en-GB" sz="2000" b="1" dirty="0">
                <a:latin typeface="Times New Roman"/>
                <a:cs typeface="Times New Roman"/>
              </a:rPr>
              <a:t>                Hydrometeor distribution for  case 2</a:t>
            </a:r>
            <a:endParaRPr lang="en-GB" sz="2000" dirty="0">
              <a:latin typeface="Times New Roman"/>
              <a:cs typeface="Times New Roman"/>
            </a:endParaRPr>
          </a:p>
          <a:p>
            <a:pPr>
              <a:buNone/>
            </a:pPr>
            <a:endParaRPr lang="en-GB" sz="2000" b="1" dirty="0">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pPr>
              <a:buNone/>
            </a:pPr>
            <a:endParaRPr lang="en-GB" sz="1600" b="1">
              <a:latin typeface="Times New Roman"/>
              <a:cs typeface="Times New Roman"/>
            </a:endParaRPr>
          </a:p>
          <a:p>
            <a:endParaRPr lang="en-GB" sz="1500" dirty="0">
              <a:latin typeface="Times New Roman"/>
              <a:cs typeface="Times New Roman"/>
            </a:endParaRPr>
          </a:p>
        </p:txBody>
      </p:sp>
      <p:pic>
        <p:nvPicPr>
          <p:cNvPr id="5" name="Picture 4" descr="A graph of different colored lines&#10;&#10;AI-generated content may be incorrect.">
            <a:extLst>
              <a:ext uri="{FF2B5EF4-FFF2-40B4-BE49-F238E27FC236}">
                <a16:creationId xmlns:a16="http://schemas.microsoft.com/office/drawing/2014/main" id="{5942F54E-2837-69A7-366B-5F7466D4184E}"/>
              </a:ext>
            </a:extLst>
          </p:cNvPr>
          <p:cNvPicPr>
            <a:picLocks noChangeAspect="1"/>
          </p:cNvPicPr>
          <p:nvPr/>
        </p:nvPicPr>
        <p:blipFill>
          <a:blip r:embed="rId2"/>
          <a:stretch>
            <a:fillRect/>
          </a:stretch>
        </p:blipFill>
        <p:spPr>
          <a:xfrm>
            <a:off x="266842" y="758032"/>
            <a:ext cx="6042299" cy="5063568"/>
          </a:xfrm>
          <a:prstGeom prst="rect">
            <a:avLst/>
          </a:prstGeom>
        </p:spPr>
      </p:pic>
      <p:sp>
        <p:nvSpPr>
          <p:cNvPr id="8" name="TextBox 7">
            <a:extLst>
              <a:ext uri="{FF2B5EF4-FFF2-40B4-BE49-F238E27FC236}">
                <a16:creationId xmlns:a16="http://schemas.microsoft.com/office/drawing/2014/main" id="{D4A2A4C1-A6C8-BFB0-BA85-7B741093C1C6}"/>
              </a:ext>
            </a:extLst>
          </p:cNvPr>
          <p:cNvSpPr txBox="1"/>
          <p:nvPr/>
        </p:nvSpPr>
        <p:spPr>
          <a:xfrm>
            <a:off x="6307354" y="2018337"/>
            <a:ext cx="2837246" cy="21698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1500" b="1" dirty="0">
                <a:latin typeface="Times New Roman"/>
                <a:cs typeface="Times New Roman"/>
              </a:rPr>
              <a:t>Ice particles presented in Mid-troposphere </a:t>
            </a:r>
            <a:endParaRPr lang="en-US" dirty="0"/>
          </a:p>
          <a:p>
            <a:pPr marL="285750" indent="-285750" algn="just">
              <a:buFont typeface="Arial"/>
              <a:buChar char="•"/>
            </a:pPr>
            <a:endParaRPr lang="en-US" sz="1500" b="1" dirty="0">
              <a:latin typeface="Times New Roman"/>
              <a:cs typeface="Times New Roman"/>
            </a:endParaRPr>
          </a:p>
          <a:p>
            <a:pPr marL="285750" indent="-285750" algn="just">
              <a:buFont typeface="Arial"/>
              <a:buChar char="•"/>
            </a:pPr>
            <a:r>
              <a:rPr lang="en-GB" sz="1500" b="1" dirty="0">
                <a:solidFill>
                  <a:srgbClr val="FF0000"/>
                </a:solidFill>
                <a:latin typeface="Times New Roman"/>
                <a:cs typeface="Times New Roman"/>
              </a:rPr>
              <a:t>This reflectivity (50–55 </a:t>
            </a:r>
            <a:r>
              <a:rPr lang="en-GB" sz="1500" b="1" dirty="0" err="1">
                <a:solidFill>
                  <a:srgbClr val="FF0000"/>
                </a:solidFill>
                <a:latin typeface="Times New Roman"/>
                <a:cs typeface="Times New Roman"/>
              </a:rPr>
              <a:t>dBZ</a:t>
            </a:r>
            <a:r>
              <a:rPr lang="en-GB" sz="1500" b="1" dirty="0">
                <a:solidFill>
                  <a:srgbClr val="FF0000"/>
                </a:solidFill>
                <a:latin typeface="Times New Roman"/>
                <a:cs typeface="Times New Roman"/>
              </a:rPr>
              <a:t>) appeared at 700-600 </a:t>
            </a:r>
            <a:r>
              <a:rPr lang="en-GB" sz="1500" b="1" dirty="0" err="1">
                <a:solidFill>
                  <a:srgbClr val="FF0000"/>
                </a:solidFill>
                <a:latin typeface="Times New Roman"/>
                <a:cs typeface="Times New Roman"/>
              </a:rPr>
              <a:t>hpa</a:t>
            </a:r>
            <a:r>
              <a:rPr lang="en-GB" sz="1500" b="1" dirty="0">
                <a:solidFill>
                  <a:srgbClr val="FF0000"/>
                </a:solidFill>
                <a:latin typeface="Times New Roman"/>
                <a:cs typeface="Times New Roman"/>
              </a:rPr>
              <a:t> height, that reflectivity indicates approximate of 1–2 cm hail diameter.</a:t>
            </a:r>
            <a:endParaRPr lang="en-US" sz="1500" b="1" dirty="0">
              <a:solidFill>
                <a:srgbClr val="FF0000"/>
              </a:solidFill>
              <a:latin typeface="Times New Roman"/>
              <a:cs typeface="Times New Roman"/>
            </a:endParaRPr>
          </a:p>
          <a:p>
            <a:pPr marL="285750" indent="-285750" algn="just">
              <a:buFont typeface="Arial"/>
              <a:buChar char="•"/>
            </a:pPr>
            <a:endParaRPr lang="en-US" sz="1500" b="1" dirty="0">
              <a:latin typeface="Times New Roman"/>
              <a:cs typeface="Times New Roman"/>
            </a:endParaRPr>
          </a:p>
        </p:txBody>
      </p:sp>
    </p:spTree>
    <p:extLst>
      <p:ext uri="{BB962C8B-B14F-4D97-AF65-F5344CB8AC3E}">
        <p14:creationId xmlns:p14="http://schemas.microsoft.com/office/powerpoint/2010/main" val="1485328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E4E9AF-DE2D-59EE-41C8-2B9F6AD3B498}"/>
              </a:ext>
            </a:extLst>
          </p:cNvPr>
          <p:cNvSpPr>
            <a:spLocks noGrp="1"/>
          </p:cNvSpPr>
          <p:nvPr>
            <p:ph idx="1"/>
          </p:nvPr>
        </p:nvSpPr>
        <p:spPr>
          <a:xfrm>
            <a:off x="84804" y="101908"/>
            <a:ext cx="8882215" cy="6554377"/>
          </a:xfrm>
        </p:spPr>
        <p:txBody>
          <a:bodyPr vert="horz" lIns="91440" tIns="45720" rIns="91440" bIns="45720" rtlCol="0" anchor="t">
            <a:normAutofit fontScale="77500" lnSpcReduction="20000"/>
          </a:bodyPr>
          <a:lstStyle/>
          <a:p>
            <a:pPr marL="0" indent="0">
              <a:buNone/>
            </a:pPr>
            <a:r>
              <a:rPr lang="en-GB" dirty="0">
                <a:solidFill>
                  <a:srgbClr val="FF0000"/>
                </a:solidFill>
                <a:latin typeface="Times New Roman"/>
                <a:cs typeface="Times New Roman"/>
              </a:rPr>
              <a:t>(b) Analysing the convective behaviour of hailstorms by using Skew-T</a:t>
            </a:r>
            <a:endParaRPr lang="en-US" dirty="0">
              <a:solidFill>
                <a:srgbClr val="000000"/>
              </a:solidFill>
              <a:latin typeface="Times New Roman"/>
              <a:cs typeface="Times New Roman"/>
            </a:endParaRPr>
          </a:p>
          <a:p>
            <a:pPr marL="0" indent="0">
              <a:buNone/>
            </a:pPr>
            <a:r>
              <a:rPr lang="en-GB" dirty="0">
                <a:solidFill>
                  <a:srgbClr val="FF0000"/>
                </a:solidFill>
                <a:latin typeface="Times New Roman"/>
                <a:cs typeface="Times New Roman"/>
              </a:rPr>
              <a:t> Log-P diagrams.</a:t>
            </a:r>
            <a:r>
              <a:rPr lang="en-GB" dirty="0">
                <a:latin typeface="Times New Roman"/>
                <a:cs typeface="Times New Roman"/>
              </a:rPr>
              <a:t> </a:t>
            </a:r>
            <a:endParaRPr lang="en-US">
              <a:latin typeface="Times New Roman"/>
              <a:cs typeface="Times New Roman"/>
            </a:endParaRPr>
          </a:p>
          <a:p>
            <a:pPr marL="0" indent="0">
              <a:buNone/>
            </a:pPr>
            <a:r>
              <a:rPr lang="en-US" sz="2300" b="1" dirty="0">
                <a:highlight>
                  <a:srgbClr val="00FFFF"/>
                </a:highlight>
                <a:latin typeface="Times New Roman"/>
                <a:cs typeface="Times New Roman"/>
              </a:rPr>
              <a:t>Skew-T, Log-P Thermodynamic soundings assessment of Atmosphere.</a:t>
            </a:r>
            <a:endParaRPr lang="en-US" sz="2300" dirty="0"/>
          </a:p>
          <a:p>
            <a:pPr marL="0" indent="0" algn="just">
              <a:buNone/>
            </a:pPr>
            <a:endParaRPr lang="en-US" sz="1600" dirty="0">
              <a:highlight>
                <a:srgbClr val="00FFFF"/>
              </a:highlight>
              <a:latin typeface="Times New Roman"/>
              <a:cs typeface="Times New Roman"/>
            </a:endParaRPr>
          </a:p>
          <a:p>
            <a:pPr marL="0" indent="0" algn="just">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lgn="just">
              <a:lnSpc>
                <a:spcPct val="170000"/>
              </a:lnSpc>
              <a:buNone/>
            </a:pPr>
            <a:endParaRPr lang="en-US" sz="1600" b="1" dirty="0">
              <a:latin typeface="Times New Roman"/>
              <a:cs typeface="Arial"/>
            </a:endParaRPr>
          </a:p>
          <a:p>
            <a:pPr marL="0" indent="0" algn="just">
              <a:lnSpc>
                <a:spcPct val="170000"/>
              </a:lnSpc>
              <a:buNone/>
            </a:pPr>
            <a:endParaRPr lang="en-US" sz="1600" b="1" dirty="0">
              <a:latin typeface="Times New Roman"/>
              <a:cs typeface="Arial"/>
            </a:endParaRPr>
          </a:p>
          <a:p>
            <a:pPr marL="0" indent="0" algn="just">
              <a:lnSpc>
                <a:spcPct val="170000"/>
              </a:lnSpc>
              <a:buNone/>
            </a:pPr>
            <a:endParaRPr lang="en-US" sz="1600" b="1" dirty="0">
              <a:latin typeface="Times New Roman"/>
              <a:cs typeface="Arial"/>
            </a:endParaRPr>
          </a:p>
          <a:p>
            <a:pPr marL="0" indent="0" algn="just">
              <a:lnSpc>
                <a:spcPct val="170000"/>
              </a:lnSpc>
              <a:buNone/>
            </a:pPr>
            <a:r>
              <a:rPr lang="en-US" sz="1400" b="1" dirty="0">
                <a:latin typeface="Times New Roman"/>
                <a:cs typeface="Arial"/>
              </a:rPr>
              <a:t>Fig</a:t>
            </a:r>
            <a:r>
              <a:rPr lang="en-US" sz="1400" dirty="0">
                <a:latin typeface="Times New Roman"/>
                <a:cs typeface="Arial"/>
              </a:rPr>
              <a:t> Skew-T and Log-P Thermodynamic soundings parameters including surface based mixed-layer CAPE, CIN and bulk vertical wind shear, hodograph of wind trajectory in the vertical profile. The red, dotted black and green color lines representing the environmental temperature, air parcel temperature and atmospheric stability. This data used by WRF model Milbrandt micro physics scheme</a:t>
            </a:r>
            <a:r>
              <a:rPr lang="en-US" sz="1400" b="1" dirty="0">
                <a:latin typeface="Times New Roman"/>
                <a:cs typeface="Arial"/>
              </a:rPr>
              <a:t>(</a:t>
            </a:r>
            <a:r>
              <a:rPr lang="en-GB" sz="1400" b="1" dirty="0">
                <a:solidFill>
                  <a:srgbClr val="222222"/>
                </a:solidFill>
                <a:latin typeface="Times New Roman"/>
                <a:cs typeface="Times New Roman"/>
              </a:rPr>
              <a:t>Pounds et al., 2024)</a:t>
            </a:r>
            <a:r>
              <a:rPr lang="en-US" sz="1400" dirty="0">
                <a:latin typeface="Times New Roman"/>
                <a:cs typeface="Arial"/>
              </a:rPr>
              <a:t>.</a:t>
            </a:r>
            <a:endParaRPr lang="en-US" sz="1400" b="1">
              <a:latin typeface="Times New Roman"/>
              <a:cs typeface="Arial"/>
            </a:endParaRPr>
          </a:p>
          <a:p>
            <a:pPr marL="285750" indent="-285750" algn="just">
              <a:lnSpc>
                <a:spcPct val="170000"/>
              </a:lnSpc>
            </a:pPr>
            <a:r>
              <a:rPr lang="en-US" sz="1600" b="1" dirty="0">
                <a:latin typeface="Times New Roman"/>
                <a:cs typeface="Times New Roman"/>
              </a:rPr>
              <a:t>Effective CAPE and CIN values are absent in case 2 and it's indicating neutrally stable atmosphere in lower altitude. In this case2 atmosphere indicating low convection.  </a:t>
            </a:r>
            <a:endParaRPr lang="en-US" sz="1600" b="1">
              <a:latin typeface="Times New Roman"/>
              <a:cs typeface="Arial"/>
            </a:endParaRPr>
          </a:p>
        </p:txBody>
      </p:sp>
      <p:pic>
        <p:nvPicPr>
          <p:cNvPr id="2" name="Picture 1">
            <a:extLst>
              <a:ext uri="{FF2B5EF4-FFF2-40B4-BE49-F238E27FC236}">
                <a16:creationId xmlns:a16="http://schemas.microsoft.com/office/drawing/2014/main" id="{EE8D6E1C-80C6-E1F9-5F0A-102CC65C79F0}"/>
              </a:ext>
            </a:extLst>
          </p:cNvPr>
          <p:cNvPicPr>
            <a:picLocks noChangeAspect="1"/>
          </p:cNvPicPr>
          <p:nvPr/>
        </p:nvPicPr>
        <p:blipFill>
          <a:blip r:embed="rId2"/>
          <a:stretch>
            <a:fillRect/>
          </a:stretch>
        </p:blipFill>
        <p:spPr>
          <a:xfrm>
            <a:off x="-4553" y="1112552"/>
            <a:ext cx="8882168" cy="3508646"/>
          </a:xfrm>
          <a:prstGeom prst="rect">
            <a:avLst/>
          </a:prstGeom>
        </p:spPr>
      </p:pic>
    </p:spTree>
    <p:extLst>
      <p:ext uri="{BB962C8B-B14F-4D97-AF65-F5344CB8AC3E}">
        <p14:creationId xmlns:p14="http://schemas.microsoft.com/office/powerpoint/2010/main" val="32535327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0CE7AE-E2FD-7E34-AD45-3A1DF88A1150}"/>
              </a:ext>
            </a:extLst>
          </p:cNvPr>
          <p:cNvSpPr>
            <a:spLocks noGrp="1"/>
          </p:cNvSpPr>
          <p:nvPr>
            <p:ph idx="1"/>
          </p:nvPr>
        </p:nvSpPr>
        <p:spPr>
          <a:xfrm>
            <a:off x="176981" y="194085"/>
            <a:ext cx="8872998" cy="6591248"/>
          </a:xfrm>
        </p:spPr>
        <p:txBody>
          <a:bodyPr vert="horz" lIns="91440" tIns="45720" rIns="91440" bIns="45720" rtlCol="0" anchor="t">
            <a:normAutofit/>
          </a:bodyPr>
          <a:lstStyle/>
          <a:p>
            <a:pPr marL="0" indent="0">
              <a:buNone/>
            </a:pPr>
            <a:r>
              <a:rPr lang="en-US" sz="1600" b="1" dirty="0">
                <a:latin typeface="Times New Roman"/>
                <a:cs typeface="Times New Roman"/>
              </a:rPr>
              <a:t>          Vertical evaluation of key variables responsible for triggering hailstorm development.</a:t>
            </a: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dirty="0">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a:latin typeface="Times New Roman"/>
              <a:cs typeface="Times New Roman"/>
            </a:endParaRPr>
          </a:p>
        </p:txBody>
      </p:sp>
      <p:pic>
        <p:nvPicPr>
          <p:cNvPr id="5" name="Picture 4" descr="A group of different colored lines&#10;&#10;AI-generated content may be incorrect.">
            <a:extLst>
              <a:ext uri="{FF2B5EF4-FFF2-40B4-BE49-F238E27FC236}">
                <a16:creationId xmlns:a16="http://schemas.microsoft.com/office/drawing/2014/main" id="{1499FE3A-BAA0-9F44-2C61-15DABA36B5DF}"/>
              </a:ext>
            </a:extLst>
          </p:cNvPr>
          <p:cNvPicPr>
            <a:picLocks noChangeAspect="1"/>
          </p:cNvPicPr>
          <p:nvPr/>
        </p:nvPicPr>
        <p:blipFill>
          <a:blip r:embed="rId2"/>
          <a:stretch>
            <a:fillRect/>
          </a:stretch>
        </p:blipFill>
        <p:spPr>
          <a:xfrm>
            <a:off x="695698" y="557163"/>
            <a:ext cx="7054875" cy="4874206"/>
          </a:xfrm>
          <a:prstGeom prst="rect">
            <a:avLst/>
          </a:prstGeom>
        </p:spPr>
      </p:pic>
      <p:sp>
        <p:nvSpPr>
          <p:cNvPr id="2" name="TextBox 1">
            <a:extLst>
              <a:ext uri="{FF2B5EF4-FFF2-40B4-BE49-F238E27FC236}">
                <a16:creationId xmlns:a16="http://schemas.microsoft.com/office/drawing/2014/main" id="{38F60962-24EC-3623-EAC5-05D153EA6AEE}"/>
              </a:ext>
            </a:extLst>
          </p:cNvPr>
          <p:cNvSpPr txBox="1"/>
          <p:nvPr/>
        </p:nvSpPr>
        <p:spPr>
          <a:xfrm>
            <a:off x="698613" y="5680289"/>
            <a:ext cx="812715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dirty="0">
                <a:solidFill>
                  <a:srgbClr val="FF0000"/>
                </a:solidFill>
              </a:rPr>
              <a:t>Strong Equivalent potential temperature in case 1 (potential convection)</a:t>
            </a:r>
          </a:p>
          <a:p>
            <a:pPr marL="285750" indent="-285750">
              <a:buFont typeface="Arial"/>
              <a:buChar char="•"/>
            </a:pPr>
            <a:r>
              <a:rPr lang="en-GB" dirty="0">
                <a:solidFill>
                  <a:schemeClr val="accent3">
                    <a:lumMod val="76000"/>
                  </a:schemeClr>
                </a:solidFill>
              </a:rPr>
              <a:t>Neutrally stable atmosphere in case 2</a:t>
            </a:r>
          </a:p>
          <a:p>
            <a:pPr marL="285750" indent="-285750">
              <a:buFont typeface="Arial"/>
              <a:buChar char="•"/>
            </a:pPr>
            <a:r>
              <a:rPr lang="en-GB" dirty="0">
                <a:solidFill>
                  <a:schemeClr val="accent4">
                    <a:lumMod val="76000"/>
                  </a:schemeClr>
                </a:solidFill>
              </a:rPr>
              <a:t>Mid-troposphere dry atmosphere in case-1 and moist atmosphere in case-2</a:t>
            </a:r>
            <a:r>
              <a:rPr lang="en-GB" dirty="0"/>
              <a:t> </a:t>
            </a:r>
          </a:p>
        </p:txBody>
      </p:sp>
    </p:spTree>
    <p:extLst>
      <p:ext uri="{BB962C8B-B14F-4D97-AF65-F5344CB8AC3E}">
        <p14:creationId xmlns:p14="http://schemas.microsoft.com/office/powerpoint/2010/main" val="3983416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13D65-9F07-FD28-1F9A-263104EB538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974D64-B9AE-2320-24CD-ED7C19C08CC2}"/>
              </a:ext>
            </a:extLst>
          </p:cNvPr>
          <p:cNvSpPr>
            <a:spLocks noGrp="1"/>
          </p:cNvSpPr>
          <p:nvPr>
            <p:ph idx="1"/>
          </p:nvPr>
        </p:nvSpPr>
        <p:spPr>
          <a:xfrm>
            <a:off x="176981" y="194085"/>
            <a:ext cx="8872998" cy="6591248"/>
          </a:xfrm>
        </p:spPr>
        <p:txBody>
          <a:bodyPr vert="horz" lIns="91440" tIns="45720" rIns="91440" bIns="45720" rtlCol="0" anchor="t">
            <a:normAutofit/>
          </a:bodyPr>
          <a:lstStyle/>
          <a:p>
            <a:pPr marL="0" indent="0">
              <a:buNone/>
            </a:pPr>
            <a:r>
              <a:rPr lang="en-US" sz="1600" b="1" dirty="0">
                <a:latin typeface="Times New Roman"/>
                <a:cs typeface="Times New Roman"/>
              </a:rPr>
              <a:t>Vertical evaluation of key atmospheric factors responsible for triggering hailstorm development.</a:t>
            </a: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a:buNone/>
            </a:pPr>
            <a:endParaRPr lang="en-US" sz="1600" b="1" dirty="0">
              <a:solidFill>
                <a:schemeClr val="accent2">
                  <a:lumMod val="76000"/>
                </a:schemeClr>
              </a:solidFill>
              <a:highlight>
                <a:srgbClr val="00FFFF"/>
              </a:highlight>
              <a:latin typeface="Times New Roman"/>
              <a:cs typeface="Times New Roman"/>
            </a:endParaRPr>
          </a:p>
          <a:p>
            <a:pPr>
              <a:buNone/>
            </a:pPr>
            <a:r>
              <a:rPr lang="en-US" sz="1600" b="1" dirty="0">
                <a:solidFill>
                  <a:schemeClr val="accent2">
                    <a:lumMod val="76000"/>
                  </a:schemeClr>
                </a:solidFill>
                <a:highlight>
                  <a:srgbClr val="00FFFF"/>
                </a:highlight>
                <a:latin typeface="Times New Roman"/>
                <a:cs typeface="Times New Roman"/>
              </a:rPr>
              <a:t>Assessment of thunderstorm instability using CAPE, Temperature and Specific Humidity.</a:t>
            </a:r>
            <a:endParaRPr lang="en-US" sz="1600" dirty="0">
              <a:solidFill>
                <a:schemeClr val="accent2">
                  <a:lumMod val="76000"/>
                </a:schemeClr>
              </a:solidFill>
              <a:latin typeface="Times New Roman"/>
              <a:cs typeface="Times New Roman"/>
            </a:endParaRPr>
          </a:p>
          <a:p>
            <a:pPr marL="0" indent="0">
              <a:buNone/>
            </a:pPr>
            <a:endParaRPr lang="en-US" sz="1600" b="1" dirty="0">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b="1">
              <a:latin typeface="Times New Roman"/>
              <a:cs typeface="Times New Roman"/>
            </a:endParaRPr>
          </a:p>
          <a:p>
            <a:pPr marL="0" indent="0">
              <a:buNone/>
            </a:pPr>
            <a:endParaRPr lang="en-US" sz="1600">
              <a:latin typeface="Times New Roman"/>
              <a:cs typeface="Times New Roman"/>
            </a:endParaRPr>
          </a:p>
        </p:txBody>
      </p:sp>
      <p:pic>
        <p:nvPicPr>
          <p:cNvPr id="5" name="Picture 4" descr="A group of different colored lines&#10;&#10;AI-generated content may be incorrect.">
            <a:extLst>
              <a:ext uri="{FF2B5EF4-FFF2-40B4-BE49-F238E27FC236}">
                <a16:creationId xmlns:a16="http://schemas.microsoft.com/office/drawing/2014/main" id="{ACC43ABD-87B6-2D33-9A47-8B3226C9DDAF}"/>
              </a:ext>
            </a:extLst>
          </p:cNvPr>
          <p:cNvPicPr>
            <a:picLocks noChangeAspect="1"/>
          </p:cNvPicPr>
          <p:nvPr/>
        </p:nvPicPr>
        <p:blipFill>
          <a:blip r:embed="rId2"/>
          <a:stretch>
            <a:fillRect/>
          </a:stretch>
        </p:blipFill>
        <p:spPr>
          <a:xfrm>
            <a:off x="4246293" y="605800"/>
            <a:ext cx="4574323" cy="3159707"/>
          </a:xfrm>
          <a:prstGeom prst="rect">
            <a:avLst/>
          </a:prstGeom>
        </p:spPr>
      </p:pic>
      <p:sp>
        <p:nvSpPr>
          <p:cNvPr id="2" name="TextBox 1">
            <a:extLst>
              <a:ext uri="{FF2B5EF4-FFF2-40B4-BE49-F238E27FC236}">
                <a16:creationId xmlns:a16="http://schemas.microsoft.com/office/drawing/2014/main" id="{4D7CED3A-DEBA-476B-87D0-922AD522E95E}"/>
              </a:ext>
            </a:extLst>
          </p:cNvPr>
          <p:cNvSpPr txBox="1"/>
          <p:nvPr/>
        </p:nvSpPr>
        <p:spPr>
          <a:xfrm>
            <a:off x="90635" y="694863"/>
            <a:ext cx="416313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dirty="0">
                <a:solidFill>
                  <a:srgbClr val="FF0000"/>
                </a:solidFill>
              </a:rPr>
              <a:t>Strong Equivalent potential temperature in case 1 (potential convection)</a:t>
            </a:r>
          </a:p>
          <a:p>
            <a:pPr marL="285750" indent="-285750">
              <a:buFont typeface="Arial"/>
              <a:buChar char="•"/>
            </a:pPr>
            <a:r>
              <a:rPr lang="en-GB" dirty="0">
                <a:solidFill>
                  <a:schemeClr val="accent3">
                    <a:lumMod val="76000"/>
                  </a:schemeClr>
                </a:solidFill>
              </a:rPr>
              <a:t>Neutrally stable atmosphere in case 2</a:t>
            </a:r>
          </a:p>
          <a:p>
            <a:pPr marL="285750" indent="-285750">
              <a:buFont typeface="Arial"/>
              <a:buChar char="•"/>
            </a:pPr>
            <a:r>
              <a:rPr lang="en-GB" dirty="0">
                <a:solidFill>
                  <a:schemeClr val="accent4">
                    <a:lumMod val="76000"/>
                  </a:schemeClr>
                </a:solidFill>
              </a:rPr>
              <a:t>Mid-troposphere dry atmosphere in case 1 and moist atmosphere in case 2</a:t>
            </a:r>
            <a:r>
              <a:rPr lang="en-GB" dirty="0"/>
              <a:t> </a:t>
            </a:r>
          </a:p>
        </p:txBody>
      </p:sp>
      <p:pic>
        <p:nvPicPr>
          <p:cNvPr id="4" name="Picture 3">
            <a:extLst>
              <a:ext uri="{FF2B5EF4-FFF2-40B4-BE49-F238E27FC236}">
                <a16:creationId xmlns:a16="http://schemas.microsoft.com/office/drawing/2014/main" id="{C727FA1E-F2B7-CE89-DFBC-3E5FED5A8168}"/>
              </a:ext>
            </a:extLst>
          </p:cNvPr>
          <p:cNvPicPr>
            <a:picLocks noChangeAspect="1"/>
          </p:cNvPicPr>
          <p:nvPr/>
        </p:nvPicPr>
        <p:blipFill>
          <a:blip r:embed="rId3"/>
          <a:stretch>
            <a:fillRect/>
          </a:stretch>
        </p:blipFill>
        <p:spPr>
          <a:xfrm>
            <a:off x="106076" y="4275859"/>
            <a:ext cx="5949660" cy="2483428"/>
          </a:xfrm>
          <a:prstGeom prst="rect">
            <a:avLst/>
          </a:prstGeom>
        </p:spPr>
      </p:pic>
      <p:sp>
        <p:nvSpPr>
          <p:cNvPr id="6" name="TextBox 7">
            <a:extLst>
              <a:ext uri="{FF2B5EF4-FFF2-40B4-BE49-F238E27FC236}">
                <a16:creationId xmlns:a16="http://schemas.microsoft.com/office/drawing/2014/main" id="{6916B18C-7077-8FD0-8AC8-9841A47D1D50}"/>
              </a:ext>
            </a:extLst>
          </p:cNvPr>
          <p:cNvSpPr txBox="1"/>
          <p:nvPr/>
        </p:nvSpPr>
        <p:spPr>
          <a:xfrm>
            <a:off x="6061792" y="4283480"/>
            <a:ext cx="2975460" cy="276998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a:buChar char="•"/>
            </a:pPr>
            <a:r>
              <a:rPr lang="en-GB" dirty="0">
                <a:solidFill>
                  <a:srgbClr val="FF0000"/>
                </a:solidFill>
              </a:rPr>
              <a:t>Strong CAPE in case 1 and weak cape in case 2</a:t>
            </a:r>
          </a:p>
          <a:p>
            <a:pPr marL="285750" indent="-285750">
              <a:buFont typeface="Arial"/>
              <a:buChar char="•"/>
            </a:pPr>
            <a:r>
              <a:rPr lang="en-GB" dirty="0">
                <a:solidFill>
                  <a:schemeClr val="accent3">
                    <a:lumMod val="76000"/>
                  </a:schemeClr>
                </a:solidFill>
              </a:rPr>
              <a:t>Atmosphere contact with Earth in case 1 and moisture deficit in case 2</a:t>
            </a:r>
          </a:p>
          <a:p>
            <a:pPr algn="just"/>
            <a:r>
              <a:rPr lang="en-US" sz="1400" b="1" dirty="0">
                <a:solidFill>
                  <a:srgbClr val="000000"/>
                </a:solidFill>
                <a:latin typeface="Times New Roman"/>
                <a:cs typeface="Times New Roman"/>
              </a:rPr>
              <a:t>Fig </a:t>
            </a:r>
            <a:r>
              <a:rPr lang="en-US" sz="1400" dirty="0">
                <a:solidFill>
                  <a:srgbClr val="000000"/>
                </a:solidFill>
                <a:latin typeface="Times New Roman"/>
                <a:cs typeface="Times New Roman"/>
              </a:rPr>
              <a:t>Longitude and Pressure cross section of (1) CAPE (shaded : J/kg),  (2) Temperature  (</a:t>
            </a:r>
            <a:r>
              <a:rPr lang="en-US" sz="1400" dirty="0">
                <a:solidFill>
                  <a:srgbClr val="040C28"/>
                </a:solidFill>
                <a:latin typeface="Times New Roman"/>
                <a:cs typeface="Times New Roman"/>
              </a:rPr>
              <a:t>black contour : °C), (3) Specific Humidity (blue contour : g/kg) from Milbrandt Scheme</a:t>
            </a:r>
            <a:endParaRPr lang="en-GB" dirty="0">
              <a:solidFill>
                <a:schemeClr val="accent3">
                  <a:lumMod val="76000"/>
                </a:schemeClr>
              </a:solidFill>
            </a:endParaRPr>
          </a:p>
        </p:txBody>
      </p:sp>
    </p:spTree>
    <p:extLst>
      <p:ext uri="{BB962C8B-B14F-4D97-AF65-F5344CB8AC3E}">
        <p14:creationId xmlns:p14="http://schemas.microsoft.com/office/powerpoint/2010/main" val="3738753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0D3C25-5F3D-71AA-C127-2316F8959ACA}"/>
              </a:ext>
            </a:extLst>
          </p:cNvPr>
          <p:cNvSpPr>
            <a:spLocks noGrp="1"/>
          </p:cNvSpPr>
          <p:nvPr>
            <p:ph idx="1"/>
          </p:nvPr>
        </p:nvSpPr>
        <p:spPr>
          <a:xfrm>
            <a:off x="-4092" y="450629"/>
            <a:ext cx="8847482" cy="3359710"/>
          </a:xfrm>
        </p:spPr>
        <p:txBody>
          <a:bodyPr vert="horz" lIns="91440" tIns="45720" rIns="91440" bIns="45720" rtlCol="0" anchor="t">
            <a:normAutofit lnSpcReduction="10000"/>
          </a:bodyPr>
          <a:lstStyle/>
          <a:p>
            <a:pPr marL="0" indent="0">
              <a:buNone/>
            </a:pPr>
            <a:endParaRPr lang="en-US" sz="2400" b="1" dirty="0">
              <a:latin typeface="Times New Roman"/>
              <a:cs typeface="Times New Roman"/>
            </a:endParaRPr>
          </a:p>
          <a:p>
            <a:r>
              <a:rPr lang="en-US" sz="2400" b="1" dirty="0">
                <a:latin typeface="Times New Roman"/>
                <a:cs typeface="Times New Roman"/>
              </a:rPr>
              <a:t>Introduction</a:t>
            </a:r>
            <a:endParaRPr lang="en-US"/>
          </a:p>
          <a:p>
            <a:r>
              <a:rPr lang="en-GB" sz="2400" b="1" dirty="0">
                <a:latin typeface="Times New Roman"/>
                <a:cs typeface="Times New Roman"/>
              </a:rPr>
              <a:t>Gaps in existing Research</a:t>
            </a:r>
          </a:p>
          <a:p>
            <a:r>
              <a:rPr lang="en-GB" sz="2400" b="1" dirty="0">
                <a:latin typeface="Times New Roman"/>
                <a:cs typeface="Times New Roman"/>
              </a:rPr>
              <a:t>Objectives</a:t>
            </a:r>
          </a:p>
          <a:p>
            <a:r>
              <a:rPr lang="en-US" sz="2400" b="1" dirty="0">
                <a:latin typeface="Times New Roman"/>
                <a:cs typeface="Times New Roman"/>
              </a:rPr>
              <a:t>Data Methodology</a:t>
            </a:r>
          </a:p>
          <a:p>
            <a:r>
              <a:rPr lang="en-US" sz="2400" b="1" dirty="0">
                <a:latin typeface="Times New Roman"/>
                <a:cs typeface="Times New Roman"/>
              </a:rPr>
              <a:t>Results and Discussion</a:t>
            </a:r>
          </a:p>
          <a:p>
            <a:r>
              <a:rPr lang="en-GB" sz="2400" b="1" dirty="0">
                <a:latin typeface="Times New Roman"/>
                <a:cs typeface="Times New Roman"/>
              </a:rPr>
              <a:t>Conclusion</a:t>
            </a:r>
          </a:p>
          <a:p>
            <a:r>
              <a:rPr lang="en-GB" sz="2400" b="1" dirty="0">
                <a:latin typeface="Times New Roman"/>
                <a:cs typeface="Times New Roman"/>
              </a:rPr>
              <a:t>References</a:t>
            </a:r>
          </a:p>
          <a:p>
            <a:endParaRPr lang="en-US" sz="2400" b="1">
              <a:latin typeface="Times New Roman"/>
              <a:cs typeface="Times New Roman"/>
            </a:endParaRPr>
          </a:p>
        </p:txBody>
      </p:sp>
      <p:sp>
        <p:nvSpPr>
          <p:cNvPr id="2" name="TextBox 1">
            <a:extLst>
              <a:ext uri="{FF2B5EF4-FFF2-40B4-BE49-F238E27FC236}">
                <a16:creationId xmlns:a16="http://schemas.microsoft.com/office/drawing/2014/main" id="{C74E3FF5-B3B0-15F1-0020-26E9DD324ECF}"/>
              </a:ext>
            </a:extLst>
          </p:cNvPr>
          <p:cNvSpPr txBox="1"/>
          <p:nvPr/>
        </p:nvSpPr>
        <p:spPr>
          <a:xfrm>
            <a:off x="3197429" y="95839"/>
            <a:ext cx="2743200" cy="461665"/>
          </a:xfrm>
          <a:prstGeom prst="rect">
            <a:avLst/>
          </a:prstGeom>
          <a:solidFill>
            <a:schemeClr val="accent1">
              <a:lumMod val="40000"/>
              <a:lumOff val="6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Times New Roman"/>
                <a:cs typeface="Times New Roman"/>
              </a:rPr>
              <a:t>         Contents</a:t>
            </a:r>
          </a:p>
        </p:txBody>
      </p:sp>
    </p:spTree>
    <p:extLst>
      <p:ext uri="{BB962C8B-B14F-4D97-AF65-F5344CB8AC3E}">
        <p14:creationId xmlns:p14="http://schemas.microsoft.com/office/powerpoint/2010/main" val="32761116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E57B50-49D7-3480-99CE-3FA4FFF505EB}"/>
              </a:ext>
            </a:extLst>
          </p:cNvPr>
          <p:cNvSpPr>
            <a:spLocks noGrp="1"/>
          </p:cNvSpPr>
          <p:nvPr>
            <p:ph idx="1"/>
          </p:nvPr>
        </p:nvSpPr>
        <p:spPr>
          <a:xfrm>
            <a:off x="452309" y="1390024"/>
            <a:ext cx="8229097" cy="1306303"/>
          </a:xfrm>
        </p:spPr>
        <p:txBody>
          <a:bodyPr vert="horz" lIns="91440" tIns="45720" rIns="91440" bIns="45720" rtlCol="0" anchor="t">
            <a:normAutofit/>
          </a:bodyPr>
          <a:lstStyle/>
          <a:p>
            <a:pPr marL="0" indent="0">
              <a:buNone/>
            </a:pPr>
            <a:r>
              <a:rPr lang="en-GB" dirty="0">
                <a:solidFill>
                  <a:srgbClr val="FF0000"/>
                </a:solidFill>
              </a:rPr>
              <a:t>Case-2 (Ranchi region) has low CAPE and weakly unstable atmosphere compared to case-1, but Hailstorm is formed. How?</a:t>
            </a:r>
            <a:endParaRPr lang="en-GB"/>
          </a:p>
        </p:txBody>
      </p:sp>
    </p:spTree>
    <p:extLst>
      <p:ext uri="{BB962C8B-B14F-4D97-AF65-F5344CB8AC3E}">
        <p14:creationId xmlns:p14="http://schemas.microsoft.com/office/powerpoint/2010/main" val="40395823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3E12E8-9B64-8D33-E18C-B45C8B0FB9A1}"/>
              </a:ext>
            </a:extLst>
          </p:cNvPr>
          <p:cNvSpPr>
            <a:spLocks noGrp="1"/>
          </p:cNvSpPr>
          <p:nvPr>
            <p:ph idx="1"/>
          </p:nvPr>
        </p:nvSpPr>
        <p:spPr>
          <a:xfrm>
            <a:off x="135197" y="153925"/>
            <a:ext cx="8883677" cy="6546703"/>
          </a:xfrm>
        </p:spPr>
        <p:txBody>
          <a:bodyPr vert="horz" lIns="91440" tIns="45720" rIns="91440" bIns="45720" rtlCol="0" anchor="t">
            <a:normAutofit/>
          </a:bodyPr>
          <a:lstStyle/>
          <a:p>
            <a:pPr marL="0" indent="0" algn="just">
              <a:buNone/>
            </a:pPr>
            <a:r>
              <a:rPr lang="en-GB" sz="2000" dirty="0">
                <a:solidFill>
                  <a:srgbClr val="0B08A8"/>
                </a:solidFill>
                <a:latin typeface="Times New Roman"/>
                <a:cs typeface="Times New Roman"/>
              </a:rPr>
              <a:t>(c) Segregating different triggering mechanisms for the development of the hailstorm</a:t>
            </a:r>
            <a:endParaRPr lang="en-GB" sz="2000">
              <a:solidFill>
                <a:srgbClr val="00B050"/>
              </a:solidFill>
              <a:highlight>
                <a:srgbClr val="00FFFF"/>
              </a:highlight>
              <a:latin typeface="Times New Roman"/>
              <a:cs typeface="Times New Roman"/>
            </a:endParaRPr>
          </a:p>
          <a:p>
            <a:pPr marL="0" indent="0" algn="just">
              <a:buNone/>
            </a:pPr>
            <a:r>
              <a:rPr lang="en-GB" sz="2000" b="1" dirty="0">
                <a:solidFill>
                  <a:schemeClr val="accent1">
                    <a:lumMod val="49000"/>
                  </a:schemeClr>
                </a:solidFill>
                <a:highlight>
                  <a:srgbClr val="00FFFF"/>
                </a:highlight>
                <a:latin typeface="Times New Roman"/>
                <a:cs typeface="Times New Roman"/>
              </a:rPr>
              <a:t>Assessment of Orographic  influence over undulating terrain</a:t>
            </a:r>
          </a:p>
          <a:p>
            <a:pPr marL="0" indent="0" algn="just">
              <a:buNone/>
            </a:pPr>
            <a:endParaRPr lang="en-GB" sz="2000" b="1" dirty="0">
              <a:solidFill>
                <a:schemeClr val="accent1">
                  <a:lumMod val="49000"/>
                </a:schemeClr>
              </a:solidFill>
              <a:highlight>
                <a:srgbClr val="00FFFF"/>
              </a:highlight>
              <a:latin typeface="Times New Roman"/>
              <a:cs typeface="Times New Roman"/>
            </a:endParaRPr>
          </a:p>
        </p:txBody>
      </p:sp>
      <p:sp>
        <p:nvSpPr>
          <p:cNvPr id="6" name="TextBox 5">
            <a:extLst>
              <a:ext uri="{FF2B5EF4-FFF2-40B4-BE49-F238E27FC236}">
                <a16:creationId xmlns:a16="http://schemas.microsoft.com/office/drawing/2014/main" id="{FF8EE12D-AB7D-9752-BCCC-C53DEDD1D1C7}"/>
              </a:ext>
            </a:extLst>
          </p:cNvPr>
          <p:cNvSpPr txBox="1"/>
          <p:nvPr/>
        </p:nvSpPr>
        <p:spPr>
          <a:xfrm>
            <a:off x="130915" y="5226581"/>
            <a:ext cx="8292036"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b="1" dirty="0">
                <a:latin typeface="Times New Roman"/>
                <a:cs typeface="Times New Roman"/>
              </a:rPr>
              <a:t>Fig.</a:t>
            </a:r>
            <a:r>
              <a:rPr lang="en-US" sz="1400" dirty="0">
                <a:latin typeface="Times New Roman"/>
                <a:cs typeface="Times New Roman"/>
              </a:rPr>
              <a:t> longitudinal vertical cross section of 1. Potential vorticity(shaded : m*2/s k/kg) 10</a:t>
            </a:r>
            <a:r>
              <a:rPr lang="en-US" sz="1400" baseline="30000" dirty="0">
                <a:latin typeface="Times New Roman"/>
                <a:cs typeface="Times New Roman"/>
              </a:rPr>
              <a:t>-6</a:t>
            </a:r>
            <a:r>
              <a:rPr lang="en-US" sz="1400" dirty="0">
                <a:latin typeface="Times New Roman"/>
                <a:cs typeface="Times New Roman"/>
              </a:rPr>
              <a:t>, 2. Vertical wind direction(vector : m/s), 3. Ice &amp; Snow mixing ratio(pink : g/kg) 10^-5 and 4. Terrain height (shaded : grey : </a:t>
            </a:r>
            <a:r>
              <a:rPr lang="en-US" sz="1400" dirty="0" err="1">
                <a:latin typeface="Times New Roman"/>
                <a:cs typeface="Times New Roman"/>
              </a:rPr>
              <a:t>hpa</a:t>
            </a:r>
            <a:r>
              <a:rPr lang="en-US" sz="1400" dirty="0">
                <a:latin typeface="Times New Roman"/>
                <a:cs typeface="Times New Roman"/>
              </a:rPr>
              <a:t>). Data used from Milbrandt Scheme during the thunderstorm time for both the cases </a:t>
            </a:r>
            <a:r>
              <a:rPr lang="en-US" sz="1400" b="1" dirty="0">
                <a:latin typeface="Times New Roman"/>
                <a:cs typeface="Times New Roman"/>
              </a:rPr>
              <a:t>(</a:t>
            </a:r>
            <a:r>
              <a:rPr lang="en-GB" sz="1400" b="1" dirty="0">
                <a:solidFill>
                  <a:srgbClr val="222222"/>
                </a:solidFill>
                <a:latin typeface="Times New Roman"/>
                <a:cs typeface="Times New Roman"/>
              </a:rPr>
              <a:t>Tsai et al., 2018; Rajeswari et al., 2021)</a:t>
            </a:r>
            <a:r>
              <a:rPr lang="en-US" sz="1400" dirty="0">
                <a:latin typeface="Times New Roman"/>
                <a:cs typeface="Times New Roman"/>
              </a:rPr>
              <a:t>.</a:t>
            </a:r>
            <a:endParaRPr lang="en-GB" sz="1400" dirty="0"/>
          </a:p>
          <a:p>
            <a:pPr marL="285750" indent="-285750">
              <a:buFont typeface="Arial"/>
              <a:buChar char="•"/>
            </a:pPr>
            <a:r>
              <a:rPr lang="en-GB" sz="1600" dirty="0">
                <a:solidFill>
                  <a:srgbClr val="FF0000"/>
                </a:solidFill>
                <a:latin typeface="Times New Roman"/>
                <a:cs typeface="Times New Roman"/>
              </a:rPr>
              <a:t>Potential vorticity supporting for  hail growth in case 2 at Ranchi (23.3</a:t>
            </a:r>
            <a:r>
              <a:rPr lang="en-US" sz="1600" baseline="30000" dirty="0">
                <a:solidFill>
                  <a:srgbClr val="FF0000"/>
                </a:solidFill>
                <a:latin typeface="Times New Roman"/>
                <a:cs typeface="Times New Roman"/>
              </a:rPr>
              <a:t>°</a:t>
            </a:r>
            <a:r>
              <a:rPr lang="en-GB" sz="1600" dirty="0">
                <a:solidFill>
                  <a:srgbClr val="FF0000"/>
                </a:solidFill>
                <a:latin typeface="Times New Roman"/>
                <a:cs typeface="Times New Roman"/>
              </a:rPr>
              <a:t> N 85.2</a:t>
            </a:r>
            <a:r>
              <a:rPr lang="en-US" sz="1600" baseline="30000" dirty="0">
                <a:solidFill>
                  <a:srgbClr val="FF0000"/>
                </a:solidFill>
                <a:latin typeface="Times New Roman"/>
                <a:cs typeface="Times New Roman"/>
              </a:rPr>
              <a:t>°</a:t>
            </a:r>
            <a:r>
              <a:rPr lang="en-GB" sz="1600" dirty="0">
                <a:solidFill>
                  <a:srgbClr val="FF0000"/>
                </a:solidFill>
                <a:latin typeface="Times New Roman"/>
                <a:cs typeface="Times New Roman"/>
              </a:rPr>
              <a:t> E)</a:t>
            </a:r>
          </a:p>
          <a:p>
            <a:pPr marL="285750" indent="-285750">
              <a:buFont typeface="Arial"/>
              <a:buChar char="•"/>
            </a:pPr>
            <a:r>
              <a:rPr lang="en-GB" sz="1600" dirty="0">
                <a:solidFill>
                  <a:srgbClr val="FF0000"/>
                </a:solidFill>
                <a:latin typeface="Times New Roman"/>
                <a:cs typeface="Times New Roman"/>
              </a:rPr>
              <a:t>Mid-tropospheric Ice formation in case 2 </a:t>
            </a:r>
            <a:r>
              <a:rPr lang="en-GB" sz="1600" dirty="0">
                <a:latin typeface="Times New Roman"/>
                <a:cs typeface="Times New Roman"/>
              </a:rPr>
              <a:t> </a:t>
            </a:r>
          </a:p>
        </p:txBody>
      </p:sp>
      <p:grpSp>
        <p:nvGrpSpPr>
          <p:cNvPr id="24" name="Group 23">
            <a:extLst>
              <a:ext uri="{FF2B5EF4-FFF2-40B4-BE49-F238E27FC236}">
                <a16:creationId xmlns:a16="http://schemas.microsoft.com/office/drawing/2014/main" id="{A654F62E-8399-D7D5-8020-230550C58FCB}"/>
              </a:ext>
            </a:extLst>
          </p:cNvPr>
          <p:cNvGrpSpPr/>
          <p:nvPr/>
        </p:nvGrpSpPr>
        <p:grpSpPr>
          <a:xfrm>
            <a:off x="-2350" y="923371"/>
            <a:ext cx="8878957" cy="4395971"/>
            <a:chOff x="0" y="538173"/>
            <a:chExt cx="9144000" cy="5489274"/>
          </a:xfrm>
        </p:grpSpPr>
        <p:pic>
          <p:nvPicPr>
            <p:cNvPr id="21" name="Picture 20" descr="A screenshot of a graph&#10;&#10;AI-generated content may be incorrect.">
              <a:extLst>
                <a:ext uri="{FF2B5EF4-FFF2-40B4-BE49-F238E27FC236}">
                  <a16:creationId xmlns:a16="http://schemas.microsoft.com/office/drawing/2014/main" id="{1A68EC06-CBEE-7F4C-2797-B7A0E9052B3E}"/>
                </a:ext>
              </a:extLst>
            </p:cNvPr>
            <p:cNvPicPr>
              <a:picLocks noChangeAspect="1"/>
            </p:cNvPicPr>
            <p:nvPr/>
          </p:nvPicPr>
          <p:blipFill>
            <a:blip r:embed="rId2"/>
            <a:stretch>
              <a:fillRect/>
            </a:stretch>
          </p:blipFill>
          <p:spPr>
            <a:xfrm>
              <a:off x="0" y="830554"/>
              <a:ext cx="9144000" cy="5196893"/>
            </a:xfrm>
            <a:prstGeom prst="rect">
              <a:avLst/>
            </a:prstGeom>
          </p:spPr>
        </p:pic>
        <p:sp>
          <p:nvSpPr>
            <p:cNvPr id="22" name="TextBox 21">
              <a:extLst>
                <a:ext uri="{FF2B5EF4-FFF2-40B4-BE49-F238E27FC236}">
                  <a16:creationId xmlns:a16="http://schemas.microsoft.com/office/drawing/2014/main" id="{752A57A6-1322-F583-B4FF-C92DE56F1CDD}"/>
                </a:ext>
              </a:extLst>
            </p:cNvPr>
            <p:cNvSpPr txBox="1"/>
            <p:nvPr/>
          </p:nvSpPr>
          <p:spPr>
            <a:xfrm>
              <a:off x="697267" y="538173"/>
              <a:ext cx="116378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(a) case 1</a:t>
              </a:r>
            </a:p>
          </p:txBody>
        </p:sp>
        <p:sp>
          <p:nvSpPr>
            <p:cNvPr id="23" name="TextBox 22">
              <a:extLst>
                <a:ext uri="{FF2B5EF4-FFF2-40B4-BE49-F238E27FC236}">
                  <a16:creationId xmlns:a16="http://schemas.microsoft.com/office/drawing/2014/main" id="{F020C471-0AC5-82B5-3BAB-70467DF7649F}"/>
                </a:ext>
              </a:extLst>
            </p:cNvPr>
            <p:cNvSpPr txBox="1"/>
            <p:nvPr/>
          </p:nvSpPr>
          <p:spPr>
            <a:xfrm>
              <a:off x="647029" y="3090917"/>
              <a:ext cx="2557717" cy="4611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t>(b) case 2</a:t>
              </a:r>
            </a:p>
          </p:txBody>
        </p:sp>
      </p:grpSp>
    </p:spTree>
    <p:extLst>
      <p:ext uri="{BB962C8B-B14F-4D97-AF65-F5344CB8AC3E}">
        <p14:creationId xmlns:p14="http://schemas.microsoft.com/office/powerpoint/2010/main" val="396649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354471-2AAA-A7F5-1E88-76B0C0544172}"/>
              </a:ext>
            </a:extLst>
          </p:cNvPr>
          <p:cNvSpPr>
            <a:spLocks noGrp="1"/>
          </p:cNvSpPr>
          <p:nvPr>
            <p:ph idx="1"/>
          </p:nvPr>
        </p:nvSpPr>
        <p:spPr>
          <a:xfrm>
            <a:off x="185549" y="143855"/>
            <a:ext cx="8793043" cy="6566843"/>
          </a:xfrm>
        </p:spPr>
        <p:txBody>
          <a:bodyPr vert="horz" lIns="91440" tIns="45720" rIns="91440" bIns="45720" rtlCol="0" anchor="t">
            <a:normAutofit fontScale="62500" lnSpcReduction="20000"/>
          </a:bodyPr>
          <a:lstStyle/>
          <a:p>
            <a:pPr marL="0" indent="0">
              <a:buNone/>
            </a:pPr>
            <a:r>
              <a:rPr lang="en-US" sz="2400" b="1" i="1" dirty="0">
                <a:latin typeface="Times New Roman"/>
                <a:cs typeface="Times New Roman"/>
              </a:rPr>
              <a:t>6.Conclusion</a:t>
            </a:r>
          </a:p>
          <a:p>
            <a:pPr marL="0" indent="0" algn="just">
              <a:lnSpc>
                <a:spcPct val="170000"/>
              </a:lnSpc>
              <a:buNone/>
            </a:pPr>
            <a:r>
              <a:rPr lang="en-US" sz="2600" dirty="0">
                <a:latin typeface="Times New Roman"/>
                <a:ea typeface="+mn-lt"/>
                <a:cs typeface="Times New Roman"/>
              </a:rPr>
              <a:t>To evaluate the sensitivity of microphysics parameterizations in simulating hailstorms, two distinct cases over Ranchi and Balasore were simulated using the WRF model initialized at 00 UTC. The Milbrandt scheme most accurately simulated hail size (~10 mm) in both cases compared to other schemes. All schemes showed thunderstorm features with a drop in 2m temperature and rise in relative humidity post-storm initiation. Milbrandt produced larger hail growth at higher altitudes (400–200 </a:t>
            </a:r>
            <a:r>
              <a:rPr lang="en-US" sz="2600" dirty="0" err="1">
                <a:latin typeface="Times New Roman"/>
                <a:ea typeface="+mn-lt"/>
                <a:cs typeface="Times New Roman"/>
              </a:rPr>
              <a:t>hPa</a:t>
            </a:r>
            <a:r>
              <a:rPr lang="en-US" sz="2600" dirty="0">
                <a:latin typeface="Times New Roman"/>
                <a:ea typeface="+mn-lt"/>
                <a:cs typeface="Times New Roman"/>
              </a:rPr>
              <a:t> in Case 1 and 600–400 </a:t>
            </a:r>
            <a:r>
              <a:rPr lang="en-US" sz="2600" dirty="0" err="1">
                <a:latin typeface="Times New Roman"/>
                <a:ea typeface="+mn-lt"/>
                <a:cs typeface="Times New Roman"/>
              </a:rPr>
              <a:t>hPa</a:t>
            </a:r>
            <a:r>
              <a:rPr lang="en-US" sz="2600" dirty="0">
                <a:latin typeface="Times New Roman"/>
                <a:ea typeface="+mn-lt"/>
                <a:cs typeface="Times New Roman"/>
              </a:rPr>
              <a:t> in Case 2), showing favorable conditions for hail formation. Vertical velocity analysis showed stronger updrafts in Ferrier, Thompson, and Morrison schemes for Case 1; Morrison and WSM6 were stronger in Case 2. Case 1 had stronger vertical instability and dry air at 600 </a:t>
            </a:r>
            <a:r>
              <a:rPr lang="en-US" sz="2600" dirty="0" err="1">
                <a:latin typeface="Times New Roman"/>
                <a:ea typeface="+mn-lt"/>
                <a:cs typeface="Times New Roman"/>
              </a:rPr>
              <a:t>hPa</a:t>
            </a:r>
            <a:r>
              <a:rPr lang="en-US" sz="2600" dirty="0">
                <a:latin typeface="Times New Roman"/>
                <a:ea typeface="+mn-lt"/>
                <a:cs typeface="Times New Roman"/>
              </a:rPr>
              <a:t>, while Case 2 was more neutrally stable with less vertical gradient in equivalent potential temperature. Case 1 showed higher CAPE (~1100 J/kg) and surface moisture support. In Case 2, moisture was mainly confined to the mid-troposphere. Skew-T diagrams indicated an unstable atmosphere in Case 1 and a near-neutrally     stable profile in Case 2. Hodographs showed strong vertical wind shear in Case 2. In Ranchi, orographic lifting significantly contributed to hail development, but coastal Balasore region developed by the convective process.</a:t>
            </a:r>
            <a:endParaRPr lang="en-US" sz="2600" dirty="0">
              <a:latin typeface="Times New Roman"/>
              <a:cs typeface="Times New Roman"/>
            </a:endParaRPr>
          </a:p>
          <a:p>
            <a:pPr marL="0" indent="0">
              <a:buNone/>
            </a:pPr>
            <a:endParaRPr lang="en-US" sz="2400" b="1" i="1" dirty="0">
              <a:latin typeface="Times New Roman"/>
              <a:ea typeface="+mn-lt"/>
              <a:cs typeface="Times New Roman"/>
            </a:endParaRPr>
          </a:p>
          <a:p>
            <a:pPr marL="0" indent="0">
              <a:buNone/>
            </a:pPr>
            <a:endParaRPr lang="en-US" sz="1600">
              <a:latin typeface="Times New Roman"/>
              <a:ea typeface="+mn-lt"/>
              <a:cs typeface="+mn-lt"/>
            </a:endParaRPr>
          </a:p>
        </p:txBody>
      </p:sp>
    </p:spTree>
    <p:extLst>
      <p:ext uri="{BB962C8B-B14F-4D97-AF65-F5344CB8AC3E}">
        <p14:creationId xmlns:p14="http://schemas.microsoft.com/office/powerpoint/2010/main" val="22703013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21079A-0DD8-3863-7E07-D6A11FB3BFD0}"/>
              </a:ext>
            </a:extLst>
          </p:cNvPr>
          <p:cNvSpPr>
            <a:spLocks noGrp="1"/>
          </p:cNvSpPr>
          <p:nvPr>
            <p:ph idx="1"/>
          </p:nvPr>
        </p:nvSpPr>
        <p:spPr>
          <a:xfrm>
            <a:off x="114574" y="141204"/>
            <a:ext cx="8871101" cy="6593586"/>
          </a:xfrm>
        </p:spPr>
        <p:txBody>
          <a:bodyPr vert="horz" lIns="91440" tIns="45720" rIns="91440" bIns="45720" rtlCol="0" anchor="t">
            <a:normAutofit/>
          </a:bodyPr>
          <a:lstStyle/>
          <a:p>
            <a:pPr marL="0" indent="0">
              <a:buNone/>
            </a:pPr>
            <a:r>
              <a:rPr lang="en-GB" sz="2400" b="1" i="1" dirty="0">
                <a:latin typeface="Times New Roman"/>
                <a:cs typeface="Times New Roman"/>
              </a:rPr>
              <a:t>7.References</a:t>
            </a:r>
            <a:endParaRPr lang="en-US" sz="2400" dirty="0"/>
          </a:p>
          <a:p>
            <a:pPr algn="just">
              <a:lnSpc>
                <a:spcPct val="100000"/>
              </a:lnSpc>
            </a:pPr>
            <a:r>
              <a:rPr lang="en-GB" sz="1600" dirty="0">
                <a:solidFill>
                  <a:srgbClr val="222222"/>
                </a:solidFill>
                <a:latin typeface="Times New Roman"/>
                <a:cs typeface="Arial"/>
              </a:rPr>
              <a:t>Tyagi, A., 2007. Thunderstorm climatology over Indian region. </a:t>
            </a:r>
            <a:r>
              <a:rPr lang="en-GB" sz="1600" i="1" dirty="0">
                <a:solidFill>
                  <a:srgbClr val="222222"/>
                </a:solidFill>
                <a:latin typeface="Times New Roman"/>
                <a:cs typeface="Arial"/>
              </a:rPr>
              <a:t>Mausam</a:t>
            </a:r>
            <a:r>
              <a:rPr lang="en-GB" sz="1600" dirty="0">
                <a:solidFill>
                  <a:srgbClr val="222222"/>
                </a:solidFill>
                <a:latin typeface="Times New Roman"/>
                <a:cs typeface="Arial"/>
              </a:rPr>
              <a:t>, </a:t>
            </a:r>
            <a:r>
              <a:rPr lang="en-GB" sz="1600" i="1" dirty="0">
                <a:solidFill>
                  <a:srgbClr val="222222"/>
                </a:solidFill>
                <a:latin typeface="Times New Roman"/>
                <a:cs typeface="Arial"/>
              </a:rPr>
              <a:t>58</a:t>
            </a:r>
            <a:r>
              <a:rPr lang="en-GB" sz="1600" dirty="0">
                <a:solidFill>
                  <a:srgbClr val="222222"/>
                </a:solidFill>
                <a:latin typeface="Times New Roman"/>
                <a:cs typeface="Arial"/>
              </a:rPr>
              <a:t>(2), pp.189-212.</a:t>
            </a:r>
            <a:endParaRPr lang="en-GB" sz="1600">
              <a:solidFill>
                <a:srgbClr val="222222"/>
              </a:solidFill>
              <a:latin typeface="Times New Roman"/>
              <a:cs typeface="Arial"/>
            </a:endParaRPr>
          </a:p>
          <a:p>
            <a:pPr algn="just">
              <a:lnSpc>
                <a:spcPct val="100000"/>
              </a:lnSpc>
            </a:pPr>
            <a:r>
              <a:rPr lang="en-GB" sz="1600" dirty="0">
                <a:solidFill>
                  <a:srgbClr val="000000"/>
                </a:solidFill>
                <a:latin typeface="Times New Roman"/>
                <a:cs typeface="Times New Roman"/>
              </a:rPr>
              <a:t>Tyagi, B., Naresh Krishna, V. and Satyanarayana, A.N.V., 2011. Study of thermodynamic indices in forecasting pre-monsoon thunderstorms over Kolkata during STORM pilot phase 2006–2008. Natural hazards, 56, pp.681-698.</a:t>
            </a:r>
            <a:endParaRPr lang="en-GB" sz="1600">
              <a:solidFill>
                <a:srgbClr val="222222"/>
              </a:solidFill>
              <a:latin typeface="Times New Roman"/>
              <a:cs typeface="Arial"/>
            </a:endParaRPr>
          </a:p>
          <a:p>
            <a:pPr algn="just">
              <a:lnSpc>
                <a:spcPct val="100000"/>
              </a:lnSpc>
            </a:pPr>
            <a:r>
              <a:rPr lang="en-GB" sz="1600" dirty="0">
                <a:solidFill>
                  <a:srgbClr val="222222"/>
                </a:solidFill>
                <a:latin typeface="Times New Roman"/>
                <a:cs typeface="Arial"/>
              </a:rPr>
              <a:t>Pawar, S.D., Gopalakrishnan, V., Murugavel, P., Sinkevich, A. and Lal, D.M., 2014. Effects of environmental conditions on inducing charge structures of thunderstorms over Eastern India. </a:t>
            </a:r>
            <a:r>
              <a:rPr lang="en-GB" sz="1600" i="1" dirty="0">
                <a:solidFill>
                  <a:srgbClr val="222222"/>
                </a:solidFill>
                <a:latin typeface="Times New Roman"/>
                <a:cs typeface="Arial"/>
              </a:rPr>
              <a:t>Earth, Planets and Space</a:t>
            </a:r>
            <a:r>
              <a:rPr lang="en-GB" sz="1600" dirty="0">
                <a:solidFill>
                  <a:srgbClr val="222222"/>
                </a:solidFill>
                <a:latin typeface="Times New Roman"/>
                <a:cs typeface="Arial"/>
              </a:rPr>
              <a:t>, </a:t>
            </a:r>
            <a:r>
              <a:rPr lang="en-GB" sz="1600" i="1" dirty="0">
                <a:solidFill>
                  <a:srgbClr val="222222"/>
                </a:solidFill>
                <a:latin typeface="Times New Roman"/>
                <a:cs typeface="Arial"/>
              </a:rPr>
              <a:t>66</a:t>
            </a:r>
            <a:r>
              <a:rPr lang="en-GB" sz="1600" dirty="0">
                <a:solidFill>
                  <a:srgbClr val="222222"/>
                </a:solidFill>
                <a:latin typeface="Times New Roman"/>
                <a:cs typeface="Arial"/>
              </a:rPr>
              <a:t>, pp.1-14.</a:t>
            </a:r>
            <a:endParaRPr lang="en-GB" sz="1600" dirty="0">
              <a:latin typeface="Times New Roman"/>
              <a:cs typeface="Times New Roman"/>
            </a:endParaRPr>
          </a:p>
          <a:p>
            <a:pPr algn="just">
              <a:lnSpc>
                <a:spcPct val="100000"/>
              </a:lnSpc>
            </a:pPr>
            <a:r>
              <a:rPr lang="en-GB" sz="1600" dirty="0" err="1">
                <a:solidFill>
                  <a:srgbClr val="222222"/>
                </a:solidFill>
                <a:latin typeface="Times New Roman"/>
                <a:cs typeface="Arial"/>
              </a:rPr>
              <a:t>Osuri</a:t>
            </a:r>
            <a:r>
              <a:rPr lang="en-GB" sz="1600" dirty="0">
                <a:solidFill>
                  <a:srgbClr val="222222"/>
                </a:solidFill>
                <a:latin typeface="Times New Roman"/>
                <a:cs typeface="Arial"/>
              </a:rPr>
              <a:t>, K.K., Nadimpalli, R., Mohanty, U.C., Chen, F., Rajeevan, M. and Niyogi, D., 2017. Improved prediction of severe thunderstorms over the Indian Monsoon region using high-resolution soil moisture and temperature initialization. </a:t>
            </a:r>
            <a:r>
              <a:rPr lang="en-GB" sz="1600" i="1" dirty="0">
                <a:solidFill>
                  <a:srgbClr val="222222"/>
                </a:solidFill>
                <a:latin typeface="Times New Roman"/>
                <a:cs typeface="Arial"/>
              </a:rPr>
              <a:t>Scientific Reports</a:t>
            </a:r>
            <a:r>
              <a:rPr lang="en-GB" sz="1600" dirty="0">
                <a:solidFill>
                  <a:srgbClr val="222222"/>
                </a:solidFill>
                <a:latin typeface="Times New Roman"/>
                <a:cs typeface="Arial"/>
              </a:rPr>
              <a:t>, </a:t>
            </a:r>
            <a:r>
              <a:rPr lang="en-GB" sz="1600" i="1" dirty="0">
                <a:solidFill>
                  <a:srgbClr val="222222"/>
                </a:solidFill>
                <a:latin typeface="Times New Roman"/>
                <a:cs typeface="Arial"/>
              </a:rPr>
              <a:t>7</a:t>
            </a:r>
            <a:r>
              <a:rPr lang="en-GB" sz="1600" dirty="0">
                <a:solidFill>
                  <a:srgbClr val="222222"/>
                </a:solidFill>
                <a:latin typeface="Times New Roman"/>
                <a:cs typeface="Arial"/>
              </a:rPr>
              <a:t>(1), p.41377.</a:t>
            </a:r>
            <a:endParaRPr lang="en-GB" sz="1600" dirty="0">
              <a:latin typeface="Times New Roman"/>
              <a:cs typeface="Times New Roman"/>
            </a:endParaRPr>
          </a:p>
          <a:p>
            <a:pPr algn="just">
              <a:lnSpc>
                <a:spcPct val="100000"/>
              </a:lnSpc>
            </a:pPr>
            <a:r>
              <a:rPr lang="en-GB" sz="1600" dirty="0">
                <a:solidFill>
                  <a:srgbClr val="222222"/>
                </a:solidFill>
                <a:latin typeface="Times New Roman"/>
                <a:cs typeface="Arial"/>
              </a:rPr>
              <a:t>Kim, M.H., Lee, J. and Lee, S.J., 2023. Hail: Mechanisms, monitoring, forecasting, damages, financial compensation systems, and prevention. </a:t>
            </a:r>
            <a:r>
              <a:rPr lang="en-GB" sz="1600" i="1" dirty="0">
                <a:solidFill>
                  <a:srgbClr val="222222"/>
                </a:solidFill>
                <a:latin typeface="Times New Roman"/>
                <a:cs typeface="Arial"/>
              </a:rPr>
              <a:t>Atmosphere</a:t>
            </a:r>
            <a:r>
              <a:rPr lang="en-GB" sz="1600" dirty="0">
                <a:solidFill>
                  <a:srgbClr val="222222"/>
                </a:solidFill>
                <a:latin typeface="Times New Roman"/>
                <a:cs typeface="Arial"/>
              </a:rPr>
              <a:t>, </a:t>
            </a:r>
            <a:r>
              <a:rPr lang="en-GB" sz="1600" i="1" dirty="0">
                <a:solidFill>
                  <a:srgbClr val="222222"/>
                </a:solidFill>
                <a:latin typeface="Times New Roman"/>
                <a:cs typeface="Arial"/>
              </a:rPr>
              <a:t>14</a:t>
            </a:r>
            <a:r>
              <a:rPr lang="en-GB" sz="1600" dirty="0">
                <a:solidFill>
                  <a:srgbClr val="222222"/>
                </a:solidFill>
                <a:latin typeface="Times New Roman"/>
                <a:cs typeface="Arial"/>
              </a:rPr>
              <a:t>(11), p.1642.</a:t>
            </a:r>
            <a:endParaRPr lang="en-GB" sz="1600" dirty="0">
              <a:latin typeface="Times New Roman"/>
              <a:cs typeface="Times New Roman"/>
            </a:endParaRPr>
          </a:p>
          <a:p>
            <a:pPr algn="just">
              <a:lnSpc>
                <a:spcPct val="100000"/>
              </a:lnSpc>
            </a:pPr>
            <a:r>
              <a:rPr lang="en-GB" sz="1600" dirty="0">
                <a:solidFill>
                  <a:srgbClr val="222222"/>
                </a:solidFill>
                <a:latin typeface="Times New Roman"/>
                <a:cs typeface="Arial"/>
              </a:rPr>
              <a:t>Easterling, D.R. and Robinson, P.J., 1985. The diurnal variation of thunderstorm activity in the United States. </a:t>
            </a:r>
            <a:r>
              <a:rPr lang="en-GB" sz="1600" i="1" dirty="0">
                <a:solidFill>
                  <a:srgbClr val="222222"/>
                </a:solidFill>
                <a:latin typeface="Times New Roman"/>
                <a:cs typeface="Arial"/>
              </a:rPr>
              <a:t>Journal of Applied Meteorology and Climatology</a:t>
            </a:r>
            <a:r>
              <a:rPr lang="en-GB" sz="1600" dirty="0">
                <a:solidFill>
                  <a:srgbClr val="222222"/>
                </a:solidFill>
                <a:latin typeface="Times New Roman"/>
                <a:cs typeface="Arial"/>
              </a:rPr>
              <a:t>, </a:t>
            </a:r>
            <a:r>
              <a:rPr lang="en-GB" sz="1600" i="1" dirty="0">
                <a:solidFill>
                  <a:srgbClr val="222222"/>
                </a:solidFill>
                <a:latin typeface="Times New Roman"/>
                <a:cs typeface="Arial"/>
              </a:rPr>
              <a:t>24</a:t>
            </a:r>
            <a:r>
              <a:rPr lang="en-GB" sz="1600" dirty="0">
                <a:solidFill>
                  <a:srgbClr val="222222"/>
                </a:solidFill>
                <a:latin typeface="Times New Roman"/>
                <a:cs typeface="Arial"/>
              </a:rPr>
              <a:t>(10), pp.1048-1058.</a:t>
            </a:r>
          </a:p>
          <a:p>
            <a:pPr algn="just">
              <a:lnSpc>
                <a:spcPct val="100000"/>
              </a:lnSpc>
            </a:pPr>
            <a:r>
              <a:rPr lang="en-GB" sz="1600" dirty="0">
                <a:solidFill>
                  <a:srgbClr val="222222"/>
                </a:solidFill>
                <a:latin typeface="Times New Roman"/>
                <a:cs typeface="Arial"/>
              </a:rPr>
              <a:t>Wilson, J.W. and Megenhardt, D.L., 1997. Thunderstorm initiation, organization, and lifetime associated with Florida boundary layer convergence lines. </a:t>
            </a:r>
            <a:r>
              <a:rPr lang="en-GB" sz="1600" i="1" dirty="0">
                <a:solidFill>
                  <a:srgbClr val="222222"/>
                </a:solidFill>
                <a:latin typeface="Times New Roman"/>
                <a:cs typeface="Arial"/>
              </a:rPr>
              <a:t>Monthly Weather Review</a:t>
            </a:r>
            <a:r>
              <a:rPr lang="en-GB" sz="1600" dirty="0">
                <a:solidFill>
                  <a:srgbClr val="222222"/>
                </a:solidFill>
                <a:latin typeface="Times New Roman"/>
                <a:cs typeface="Arial"/>
              </a:rPr>
              <a:t>, </a:t>
            </a:r>
            <a:r>
              <a:rPr lang="en-GB" sz="1600" i="1" dirty="0">
                <a:solidFill>
                  <a:srgbClr val="222222"/>
                </a:solidFill>
                <a:latin typeface="Times New Roman"/>
                <a:cs typeface="Arial"/>
              </a:rPr>
              <a:t>125</a:t>
            </a:r>
            <a:r>
              <a:rPr lang="en-GB" sz="1600" dirty="0">
                <a:solidFill>
                  <a:srgbClr val="222222"/>
                </a:solidFill>
                <a:latin typeface="Times New Roman"/>
                <a:cs typeface="Arial"/>
              </a:rPr>
              <a:t>(7), pp.1507-1525.</a:t>
            </a:r>
          </a:p>
          <a:p>
            <a:pPr algn="just">
              <a:lnSpc>
                <a:spcPct val="100000"/>
              </a:lnSpc>
            </a:pPr>
            <a:r>
              <a:rPr lang="en-GB" sz="1600" dirty="0">
                <a:solidFill>
                  <a:srgbClr val="222222"/>
                </a:solidFill>
                <a:latin typeface="Times New Roman"/>
                <a:cs typeface="Arial"/>
              </a:rPr>
              <a:t>Flores Rojas, J.L., Moya-Alvarez, A.S., Kumar, S., Martínez-Castro, D., Villalobos-Puma, E. and Silva-Vidal, Y., 2019. Analysis of possible triggering mechanisms of severe thunderstorms in the tropical central Andes of Peru, Mantaro Valley. </a:t>
            </a:r>
            <a:r>
              <a:rPr lang="en-GB" sz="1600" i="1" dirty="0">
                <a:solidFill>
                  <a:srgbClr val="222222"/>
                </a:solidFill>
                <a:latin typeface="Times New Roman"/>
                <a:cs typeface="Arial"/>
              </a:rPr>
              <a:t>Atmosphere</a:t>
            </a:r>
            <a:r>
              <a:rPr lang="en-GB" sz="1600" dirty="0">
                <a:solidFill>
                  <a:srgbClr val="222222"/>
                </a:solidFill>
                <a:latin typeface="Times New Roman"/>
                <a:cs typeface="Arial"/>
              </a:rPr>
              <a:t>, </a:t>
            </a:r>
            <a:r>
              <a:rPr lang="en-GB" sz="1600" i="1" dirty="0">
                <a:solidFill>
                  <a:srgbClr val="222222"/>
                </a:solidFill>
                <a:latin typeface="Times New Roman"/>
                <a:cs typeface="Arial"/>
              </a:rPr>
              <a:t>10</a:t>
            </a:r>
            <a:r>
              <a:rPr lang="en-GB" sz="1600" dirty="0">
                <a:solidFill>
                  <a:srgbClr val="222222"/>
                </a:solidFill>
                <a:latin typeface="Times New Roman"/>
                <a:cs typeface="Arial"/>
              </a:rPr>
              <a:t>(6), p.301.</a:t>
            </a:r>
            <a:endParaRPr lang="en-US" sz="1600" dirty="0">
              <a:solidFill>
                <a:srgbClr val="000000"/>
              </a:solidFill>
              <a:latin typeface="Times New Roman"/>
              <a:cs typeface="Times New Roman"/>
            </a:endParaRPr>
          </a:p>
        </p:txBody>
      </p:sp>
    </p:spTree>
    <p:extLst>
      <p:ext uri="{BB962C8B-B14F-4D97-AF65-F5344CB8AC3E}">
        <p14:creationId xmlns:p14="http://schemas.microsoft.com/office/powerpoint/2010/main" val="11943677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CB23D2-99D7-D4E3-920C-84C7ABD4D70B}"/>
              </a:ext>
            </a:extLst>
          </p:cNvPr>
          <p:cNvSpPr>
            <a:spLocks noGrp="1"/>
          </p:cNvSpPr>
          <p:nvPr>
            <p:ph idx="1"/>
          </p:nvPr>
        </p:nvSpPr>
        <p:spPr>
          <a:xfrm>
            <a:off x="140110" y="147997"/>
            <a:ext cx="8863780" cy="6554377"/>
          </a:xfrm>
        </p:spPr>
        <p:txBody>
          <a:bodyPr vert="horz" lIns="91440" tIns="45720" rIns="91440" bIns="45720" rtlCol="0" anchor="t">
            <a:normAutofit lnSpcReduction="10000"/>
          </a:bodyPr>
          <a:lstStyle/>
          <a:p>
            <a:pPr marL="342900" indent="-342900" algn="just">
              <a:lnSpc>
                <a:spcPct val="100000"/>
              </a:lnSpc>
            </a:pPr>
            <a:r>
              <a:rPr lang="en-GB" sz="1600">
                <a:solidFill>
                  <a:srgbClr val="222222"/>
                </a:solidFill>
                <a:latin typeface="Times New Roman"/>
                <a:cs typeface="Times New Roman"/>
              </a:rPr>
              <a:t>He, L., Long, L., Chen, B., Wang, Y., Geng, F. and Yan, X., 2021. A case study on the triggering mechanisms of localized warm-sector rainstorm. </a:t>
            </a:r>
            <a:r>
              <a:rPr lang="en-GB" sz="1600" i="1">
                <a:solidFill>
                  <a:srgbClr val="222222"/>
                </a:solidFill>
                <a:latin typeface="Times New Roman"/>
                <a:cs typeface="Times New Roman"/>
              </a:rPr>
              <a:t>Meteorology and Atmospheric Physics</a:t>
            </a:r>
            <a:r>
              <a:rPr lang="en-GB" sz="1600">
                <a:solidFill>
                  <a:srgbClr val="222222"/>
                </a:solidFill>
                <a:latin typeface="Times New Roman"/>
                <a:cs typeface="Times New Roman"/>
              </a:rPr>
              <a:t>, </a:t>
            </a:r>
            <a:r>
              <a:rPr lang="en-GB" sz="1600" i="1">
                <a:solidFill>
                  <a:srgbClr val="222222"/>
                </a:solidFill>
                <a:latin typeface="Times New Roman"/>
                <a:cs typeface="Times New Roman"/>
              </a:rPr>
              <a:t>133</a:t>
            </a:r>
            <a:r>
              <a:rPr lang="en-GB" sz="1600">
                <a:solidFill>
                  <a:srgbClr val="222222"/>
                </a:solidFill>
                <a:latin typeface="Times New Roman"/>
                <a:cs typeface="Times New Roman"/>
              </a:rPr>
              <a:t>, pp.1707-1717.</a:t>
            </a:r>
            <a:endParaRPr lang="en-US" sz="1600">
              <a:solidFill>
                <a:srgbClr val="000000"/>
              </a:solidFill>
              <a:latin typeface="Times New Roman"/>
              <a:cs typeface="Times New Roman"/>
            </a:endParaRPr>
          </a:p>
          <a:p>
            <a:pPr marL="342900" indent="-342900" algn="just">
              <a:lnSpc>
                <a:spcPct val="100000"/>
              </a:lnSpc>
            </a:pPr>
            <a:r>
              <a:rPr lang="en-GB" sz="1600">
                <a:solidFill>
                  <a:srgbClr val="222222"/>
                </a:solidFill>
                <a:latin typeface="Times New Roman"/>
                <a:cs typeface="Times New Roman"/>
              </a:rPr>
              <a:t>Bhavyasree, Panda, S.K., Wasson, G., Mondal, U., Kumar, A. and Sharma, D., 2024. Assessing the performance of WRF model in simulating severe hailstorm events over Assam and Bihar, India. </a:t>
            </a:r>
            <a:r>
              <a:rPr lang="en-GB" sz="1600" i="1" err="1">
                <a:solidFill>
                  <a:srgbClr val="222222"/>
                </a:solidFill>
                <a:latin typeface="Times New Roman"/>
                <a:cs typeface="Times New Roman"/>
              </a:rPr>
              <a:t>Modeling</a:t>
            </a:r>
            <a:r>
              <a:rPr lang="en-GB" sz="1600" i="1">
                <a:solidFill>
                  <a:srgbClr val="222222"/>
                </a:solidFill>
                <a:latin typeface="Times New Roman"/>
                <a:cs typeface="Times New Roman"/>
              </a:rPr>
              <a:t> Earth Systems and Environment</a:t>
            </a:r>
            <a:r>
              <a:rPr lang="en-GB" sz="1600">
                <a:solidFill>
                  <a:srgbClr val="222222"/>
                </a:solidFill>
                <a:latin typeface="Times New Roman"/>
                <a:cs typeface="Times New Roman"/>
              </a:rPr>
              <a:t>, </a:t>
            </a:r>
            <a:r>
              <a:rPr lang="en-GB" sz="1600" i="1">
                <a:solidFill>
                  <a:srgbClr val="222222"/>
                </a:solidFill>
                <a:latin typeface="Times New Roman"/>
                <a:cs typeface="Times New Roman"/>
              </a:rPr>
              <a:t>10</a:t>
            </a:r>
            <a:r>
              <a:rPr lang="en-GB" sz="1600">
                <a:solidFill>
                  <a:srgbClr val="222222"/>
                </a:solidFill>
                <a:latin typeface="Times New Roman"/>
                <a:cs typeface="Times New Roman"/>
              </a:rPr>
              <a:t>(5), pp.6013-6034.</a:t>
            </a:r>
            <a:endParaRPr lang="en-US" sz="1600">
              <a:solidFill>
                <a:srgbClr val="000000"/>
              </a:solidFill>
              <a:latin typeface="Times New Roman"/>
              <a:cs typeface="Times New Roman"/>
            </a:endParaRPr>
          </a:p>
          <a:p>
            <a:pPr marL="342900" indent="-342900" algn="just">
              <a:lnSpc>
                <a:spcPct val="100000"/>
              </a:lnSpc>
            </a:pPr>
            <a:r>
              <a:rPr lang="en-GB" sz="1600" err="1">
                <a:solidFill>
                  <a:srgbClr val="222222"/>
                </a:solidFill>
                <a:latin typeface="Times New Roman"/>
                <a:cs typeface="Times New Roman"/>
              </a:rPr>
              <a:t>Malečić</a:t>
            </a:r>
            <a:r>
              <a:rPr lang="en-GB" sz="1600">
                <a:solidFill>
                  <a:srgbClr val="222222"/>
                </a:solidFill>
                <a:latin typeface="Times New Roman"/>
                <a:cs typeface="Times New Roman"/>
              </a:rPr>
              <a:t>, B., </a:t>
            </a:r>
            <a:r>
              <a:rPr lang="en-GB" sz="1600" err="1">
                <a:solidFill>
                  <a:srgbClr val="222222"/>
                </a:solidFill>
                <a:latin typeface="Times New Roman"/>
                <a:cs typeface="Times New Roman"/>
              </a:rPr>
              <a:t>Prtenjak</a:t>
            </a:r>
            <a:r>
              <a:rPr lang="en-GB" sz="1600">
                <a:solidFill>
                  <a:srgbClr val="222222"/>
                </a:solidFill>
                <a:latin typeface="Times New Roman"/>
                <a:cs typeface="Times New Roman"/>
              </a:rPr>
              <a:t>, M.T., Horvath, K., Jelić, D., Jurković, P.M., </a:t>
            </a:r>
            <a:r>
              <a:rPr lang="en-GB" sz="1600" err="1">
                <a:solidFill>
                  <a:srgbClr val="222222"/>
                </a:solidFill>
                <a:latin typeface="Times New Roman"/>
                <a:cs typeface="Times New Roman"/>
              </a:rPr>
              <a:t>Ćorko</a:t>
            </a:r>
            <a:r>
              <a:rPr lang="en-GB" sz="1600">
                <a:solidFill>
                  <a:srgbClr val="222222"/>
                </a:solidFill>
                <a:latin typeface="Times New Roman"/>
                <a:cs typeface="Times New Roman"/>
              </a:rPr>
              <a:t>, K. and </a:t>
            </a:r>
            <a:r>
              <a:rPr lang="en-GB" sz="1600" err="1">
                <a:solidFill>
                  <a:srgbClr val="222222"/>
                </a:solidFill>
                <a:latin typeface="Times New Roman"/>
                <a:cs typeface="Times New Roman"/>
              </a:rPr>
              <a:t>Mahović</a:t>
            </a:r>
            <a:r>
              <a:rPr lang="en-GB" sz="1600">
                <a:solidFill>
                  <a:srgbClr val="222222"/>
                </a:solidFill>
                <a:latin typeface="Times New Roman"/>
                <a:cs typeface="Times New Roman"/>
              </a:rPr>
              <a:t>, N.S., 2022. Performance of HAILCAST and the Lightning Potential Index in simulating hailstorms in Croatia in a mesoscale model–Sensitivity to the PBL and microphysics parameterization schemes. </a:t>
            </a:r>
            <a:r>
              <a:rPr lang="en-GB" sz="1600" i="1">
                <a:solidFill>
                  <a:srgbClr val="222222"/>
                </a:solidFill>
                <a:latin typeface="Times New Roman"/>
                <a:cs typeface="Times New Roman"/>
              </a:rPr>
              <a:t>Atmospheric research</a:t>
            </a:r>
            <a:r>
              <a:rPr lang="en-GB" sz="1600">
                <a:solidFill>
                  <a:srgbClr val="222222"/>
                </a:solidFill>
                <a:latin typeface="Times New Roman"/>
                <a:cs typeface="Times New Roman"/>
              </a:rPr>
              <a:t>, </a:t>
            </a:r>
            <a:r>
              <a:rPr lang="en-GB" sz="1600" i="1">
                <a:solidFill>
                  <a:srgbClr val="222222"/>
                </a:solidFill>
                <a:latin typeface="Times New Roman"/>
                <a:cs typeface="Times New Roman"/>
              </a:rPr>
              <a:t>272</a:t>
            </a:r>
            <a:r>
              <a:rPr lang="en-GB" sz="1600">
                <a:solidFill>
                  <a:srgbClr val="222222"/>
                </a:solidFill>
                <a:latin typeface="Times New Roman"/>
                <a:cs typeface="Times New Roman"/>
              </a:rPr>
              <a:t>, p.106143.</a:t>
            </a:r>
            <a:endParaRPr lang="en-US" sz="1600">
              <a:solidFill>
                <a:srgbClr val="000000"/>
              </a:solidFill>
              <a:latin typeface="Times New Roman"/>
              <a:cs typeface="Times New Roman"/>
            </a:endParaRPr>
          </a:p>
          <a:p>
            <a:pPr marL="342900" indent="-342900" algn="just">
              <a:lnSpc>
                <a:spcPct val="100000"/>
              </a:lnSpc>
            </a:pPr>
            <a:r>
              <a:rPr lang="en-GB" sz="1600">
                <a:solidFill>
                  <a:srgbClr val="222222"/>
                </a:solidFill>
                <a:latin typeface="Times New Roman"/>
                <a:cs typeface="Times New Roman"/>
              </a:rPr>
              <a:t>Tsai, C.L., Kim, K., Liou, Y.C., Kim, J.H., Lee, Y. and Lee, G., 2022. Orographic‐Induced Strong Wind Associated With a Low‐Pressure System Under Clear‐Air Condition During ICE‐POP 2018. </a:t>
            </a:r>
            <a:r>
              <a:rPr lang="en-GB" sz="1600" i="1">
                <a:solidFill>
                  <a:srgbClr val="222222"/>
                </a:solidFill>
                <a:latin typeface="Times New Roman"/>
                <a:cs typeface="Times New Roman"/>
              </a:rPr>
              <a:t>Journal of Geophysical Research: Atmospheres</a:t>
            </a:r>
            <a:r>
              <a:rPr lang="en-GB" sz="1600">
                <a:solidFill>
                  <a:srgbClr val="222222"/>
                </a:solidFill>
                <a:latin typeface="Times New Roman"/>
                <a:cs typeface="Times New Roman"/>
              </a:rPr>
              <a:t>, </a:t>
            </a:r>
            <a:r>
              <a:rPr lang="en-GB" sz="1600" i="1">
                <a:solidFill>
                  <a:srgbClr val="222222"/>
                </a:solidFill>
                <a:latin typeface="Times New Roman"/>
                <a:cs typeface="Times New Roman"/>
              </a:rPr>
              <a:t>127</a:t>
            </a:r>
            <a:r>
              <a:rPr lang="en-GB" sz="1600">
                <a:solidFill>
                  <a:srgbClr val="222222"/>
                </a:solidFill>
                <a:latin typeface="Times New Roman"/>
                <a:cs typeface="Times New Roman"/>
              </a:rPr>
              <a:t>(13), p.e2021JD036418.</a:t>
            </a:r>
            <a:endParaRPr lang="en-US" sz="1600">
              <a:solidFill>
                <a:srgbClr val="000000"/>
              </a:solidFill>
              <a:latin typeface="Times New Roman"/>
              <a:cs typeface="Times New Roman"/>
            </a:endParaRPr>
          </a:p>
          <a:p>
            <a:pPr marL="342900" indent="-342900" algn="just">
              <a:lnSpc>
                <a:spcPct val="100000"/>
              </a:lnSpc>
            </a:pPr>
            <a:r>
              <a:rPr lang="en-GB" sz="1600">
                <a:solidFill>
                  <a:srgbClr val="222222"/>
                </a:solidFill>
                <a:latin typeface="Times New Roman"/>
                <a:cs typeface="Times New Roman"/>
              </a:rPr>
              <a:t>Rajeswari, J.R., Srinivas, C.V., Yesubabu, V., Hari Prasad, D. and Venkatraman, B., 2021. Impacts of urbanization, aerodynamic roughness, and land surface processes on the extreme heavy rainfall over Chennai, India. </a:t>
            </a:r>
            <a:r>
              <a:rPr lang="en-GB" sz="1600" i="1">
                <a:solidFill>
                  <a:srgbClr val="222222"/>
                </a:solidFill>
                <a:latin typeface="Times New Roman"/>
                <a:cs typeface="Times New Roman"/>
              </a:rPr>
              <a:t>Journal of Geophysical Research: Atmospheres</a:t>
            </a:r>
            <a:r>
              <a:rPr lang="en-GB" sz="1600">
                <a:solidFill>
                  <a:srgbClr val="222222"/>
                </a:solidFill>
                <a:latin typeface="Times New Roman"/>
                <a:cs typeface="Times New Roman"/>
              </a:rPr>
              <a:t>, </a:t>
            </a:r>
            <a:r>
              <a:rPr lang="en-GB" sz="1600" i="1">
                <a:solidFill>
                  <a:srgbClr val="222222"/>
                </a:solidFill>
                <a:latin typeface="Times New Roman"/>
                <a:cs typeface="Times New Roman"/>
              </a:rPr>
              <a:t>126</a:t>
            </a:r>
            <a:r>
              <a:rPr lang="en-GB" sz="1600">
                <a:solidFill>
                  <a:srgbClr val="222222"/>
                </a:solidFill>
                <a:latin typeface="Times New Roman"/>
                <a:cs typeface="Times New Roman"/>
              </a:rPr>
              <a:t>(10), p.e2020JD034017.</a:t>
            </a:r>
          </a:p>
          <a:p>
            <a:pPr marL="342900" indent="-342900" algn="just">
              <a:lnSpc>
                <a:spcPct val="100000"/>
              </a:lnSpc>
            </a:pPr>
            <a:r>
              <a:rPr lang="en-GB" sz="1600">
                <a:solidFill>
                  <a:srgbClr val="222222"/>
                </a:solidFill>
                <a:latin typeface="Times New Roman"/>
                <a:cs typeface="Arial"/>
              </a:rPr>
              <a:t>Allen, J.T., Giammanco, I.M., </a:t>
            </a:r>
            <a:r>
              <a:rPr lang="en-GB" sz="1600" err="1">
                <a:solidFill>
                  <a:srgbClr val="222222"/>
                </a:solidFill>
                <a:latin typeface="Times New Roman"/>
                <a:cs typeface="Arial"/>
              </a:rPr>
              <a:t>Kumjian</a:t>
            </a:r>
            <a:r>
              <a:rPr lang="en-GB" sz="1600">
                <a:solidFill>
                  <a:srgbClr val="222222"/>
                </a:solidFill>
                <a:latin typeface="Times New Roman"/>
                <a:cs typeface="Arial"/>
              </a:rPr>
              <a:t>, M.R., Jurgen </a:t>
            </a:r>
            <a:r>
              <a:rPr lang="en-GB" sz="1600" err="1">
                <a:solidFill>
                  <a:srgbClr val="222222"/>
                </a:solidFill>
                <a:latin typeface="Times New Roman"/>
                <a:cs typeface="Arial"/>
              </a:rPr>
              <a:t>Punge</a:t>
            </a:r>
            <a:r>
              <a:rPr lang="en-GB" sz="1600">
                <a:solidFill>
                  <a:srgbClr val="222222"/>
                </a:solidFill>
                <a:latin typeface="Times New Roman"/>
                <a:cs typeface="Arial"/>
              </a:rPr>
              <a:t>, H., Zhang, Q., </a:t>
            </a:r>
            <a:r>
              <a:rPr lang="en-GB" sz="1600" err="1">
                <a:solidFill>
                  <a:srgbClr val="222222"/>
                </a:solidFill>
                <a:latin typeface="Times New Roman"/>
                <a:cs typeface="Arial"/>
              </a:rPr>
              <a:t>Groenemeijer</a:t>
            </a:r>
            <a:r>
              <a:rPr lang="en-GB" sz="1600">
                <a:solidFill>
                  <a:srgbClr val="222222"/>
                </a:solidFill>
                <a:latin typeface="Times New Roman"/>
                <a:cs typeface="Arial"/>
              </a:rPr>
              <a:t>, P., Kunz, M. and Ortega, K., 2020. Understanding hail in the earth system. </a:t>
            </a:r>
            <a:r>
              <a:rPr lang="en-GB" sz="1600" i="1">
                <a:solidFill>
                  <a:srgbClr val="222222"/>
                </a:solidFill>
                <a:latin typeface="Times New Roman"/>
                <a:cs typeface="Arial"/>
              </a:rPr>
              <a:t>Reviews of Geophysics</a:t>
            </a:r>
            <a:r>
              <a:rPr lang="en-GB" sz="1600">
                <a:solidFill>
                  <a:srgbClr val="222222"/>
                </a:solidFill>
                <a:latin typeface="Times New Roman"/>
                <a:cs typeface="Arial"/>
              </a:rPr>
              <a:t>, </a:t>
            </a:r>
            <a:r>
              <a:rPr lang="en-GB" sz="1600" i="1">
                <a:solidFill>
                  <a:srgbClr val="222222"/>
                </a:solidFill>
                <a:latin typeface="Times New Roman"/>
                <a:cs typeface="Arial"/>
              </a:rPr>
              <a:t>58</a:t>
            </a:r>
            <a:r>
              <a:rPr lang="en-GB" sz="1600">
                <a:solidFill>
                  <a:srgbClr val="222222"/>
                </a:solidFill>
                <a:latin typeface="Times New Roman"/>
                <a:cs typeface="Arial"/>
              </a:rPr>
              <a:t>(1), p.e2019RG000665.</a:t>
            </a:r>
          </a:p>
          <a:p>
            <a:pPr marL="342900" indent="-342900" algn="just">
              <a:lnSpc>
                <a:spcPct val="100000"/>
              </a:lnSpc>
            </a:pPr>
            <a:r>
              <a:rPr lang="en-GB" sz="1600">
                <a:solidFill>
                  <a:srgbClr val="222222"/>
                </a:solidFill>
                <a:latin typeface="Times New Roman"/>
                <a:cs typeface="Arial"/>
              </a:rPr>
              <a:t>Pounds, L.E., Ziegler, C.L., Adams-Selin, R.D. and Biggerstaff, M.I., 2024. Analysis of hail production via simulated hailstone trajectories in the 29 May 2012 Kingfisher, Oklahoma, supercell. </a:t>
            </a:r>
            <a:r>
              <a:rPr lang="en-GB" sz="1600" i="1">
                <a:solidFill>
                  <a:srgbClr val="222222"/>
                </a:solidFill>
                <a:latin typeface="Times New Roman"/>
                <a:cs typeface="Arial"/>
              </a:rPr>
              <a:t>Monthly Weather Review</a:t>
            </a:r>
            <a:r>
              <a:rPr lang="en-GB" sz="1600">
                <a:solidFill>
                  <a:srgbClr val="222222"/>
                </a:solidFill>
                <a:latin typeface="Times New Roman"/>
                <a:cs typeface="Arial"/>
              </a:rPr>
              <a:t>, </a:t>
            </a:r>
            <a:r>
              <a:rPr lang="en-GB" sz="1600" i="1">
                <a:solidFill>
                  <a:srgbClr val="222222"/>
                </a:solidFill>
                <a:latin typeface="Times New Roman"/>
                <a:cs typeface="Arial"/>
              </a:rPr>
              <a:t>152</a:t>
            </a:r>
            <a:r>
              <a:rPr lang="en-GB" sz="1600">
                <a:solidFill>
                  <a:srgbClr val="222222"/>
                </a:solidFill>
                <a:latin typeface="Times New Roman"/>
                <a:cs typeface="Arial"/>
              </a:rPr>
              <a:t>(1), pp.245-276.</a:t>
            </a:r>
          </a:p>
        </p:txBody>
      </p:sp>
    </p:spTree>
    <p:extLst>
      <p:ext uri="{BB962C8B-B14F-4D97-AF65-F5344CB8AC3E}">
        <p14:creationId xmlns:p14="http://schemas.microsoft.com/office/powerpoint/2010/main" val="5480770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D5FB6F-2029-0224-B4D1-BA75AE533AF8}"/>
              </a:ext>
            </a:extLst>
          </p:cNvPr>
          <p:cNvSpPr>
            <a:spLocks noGrp="1"/>
          </p:cNvSpPr>
          <p:nvPr>
            <p:ph idx="1"/>
          </p:nvPr>
        </p:nvSpPr>
        <p:spPr>
          <a:xfrm>
            <a:off x="628650" y="204644"/>
            <a:ext cx="7886700" cy="5972319"/>
          </a:xfrm>
        </p:spPr>
        <p:txBody>
          <a:bodyPr vert="horz" lIns="91440" tIns="45720" rIns="91440" bIns="45720" rtlCol="0" anchor="ctr">
            <a:normAutofit/>
          </a:bodyPr>
          <a:lstStyle/>
          <a:p>
            <a:pPr marL="0" indent="0" algn="ctr">
              <a:buNone/>
            </a:pPr>
            <a:r>
              <a:rPr lang="en-US" sz="4800">
                <a:latin typeface="Times New Roman"/>
                <a:cs typeface="Times New Roman"/>
              </a:rPr>
              <a:t>Thankyou</a:t>
            </a:r>
          </a:p>
        </p:txBody>
      </p:sp>
    </p:spTree>
    <p:extLst>
      <p:ext uri="{BB962C8B-B14F-4D97-AF65-F5344CB8AC3E}">
        <p14:creationId xmlns:p14="http://schemas.microsoft.com/office/powerpoint/2010/main" val="2897140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FB962A-0D6F-C802-8FB6-6FD26DC9F7EB}"/>
              </a:ext>
            </a:extLst>
          </p:cNvPr>
          <p:cNvSpPr>
            <a:spLocks noGrp="1"/>
          </p:cNvSpPr>
          <p:nvPr>
            <p:ph idx="1"/>
          </p:nvPr>
        </p:nvSpPr>
        <p:spPr>
          <a:xfrm>
            <a:off x="103636" y="119329"/>
            <a:ext cx="3584130" cy="3717876"/>
          </a:xfrm>
        </p:spPr>
        <p:txBody>
          <a:bodyPr vert="horz" lIns="91440" tIns="45720" rIns="91440" bIns="45720" rtlCol="0" anchor="t">
            <a:normAutofit/>
          </a:bodyPr>
          <a:lstStyle/>
          <a:p>
            <a:pPr marL="0" indent="0">
              <a:buNone/>
            </a:pPr>
            <a:r>
              <a:rPr lang="en-GB" sz="2400" b="1" i="1" dirty="0">
                <a:latin typeface="Times New Roman"/>
                <a:cs typeface="Times New Roman"/>
              </a:rPr>
              <a:t>1.Introduction</a:t>
            </a:r>
          </a:p>
          <a:p>
            <a:pPr marL="285750" indent="-285750" algn="just">
              <a:lnSpc>
                <a:spcPct val="110000"/>
              </a:lnSpc>
              <a:buFont typeface="Arial"/>
              <a:buChar char="•"/>
            </a:pPr>
            <a:r>
              <a:rPr lang="en-GB" sz="1600" dirty="0">
                <a:latin typeface="Times New Roman"/>
                <a:ea typeface="+mn-lt"/>
                <a:cs typeface="+mn-lt"/>
              </a:rPr>
              <a:t>A thunderstorm is a short-lived but intense convective weather phenomenon, characterized by heavy rainfall, thunder, lightning, strong gusty winds, and occasionally tornadoes or hail</a:t>
            </a:r>
            <a:r>
              <a:rPr lang="en-GB" sz="1600" dirty="0">
                <a:latin typeface="Times New Roman"/>
                <a:ea typeface="+mn-lt"/>
                <a:cs typeface="Times New Roman"/>
              </a:rPr>
              <a:t> </a:t>
            </a:r>
            <a:r>
              <a:rPr lang="en-GB" sz="1600" b="1" dirty="0">
                <a:latin typeface="Times New Roman"/>
                <a:ea typeface="+mn-lt"/>
                <a:cs typeface="Times New Roman"/>
              </a:rPr>
              <a:t>(</a:t>
            </a:r>
            <a:r>
              <a:rPr lang="en-GB" sz="1600" dirty="0">
                <a:latin typeface="Times New Roman"/>
                <a:ea typeface="+mn-lt"/>
                <a:cs typeface="Times New Roman"/>
              </a:rPr>
              <a:t>Tyagi 2007; Tyagi et al., 2011; </a:t>
            </a:r>
            <a:r>
              <a:rPr lang="en-GB" sz="1600" dirty="0" err="1">
                <a:latin typeface="Times New Roman"/>
                <a:ea typeface="+mn-lt"/>
                <a:cs typeface="Times New Roman"/>
              </a:rPr>
              <a:t>Osuri</a:t>
            </a:r>
            <a:r>
              <a:rPr lang="en-GB" sz="1600" dirty="0">
                <a:latin typeface="Times New Roman"/>
                <a:ea typeface="+mn-lt"/>
                <a:cs typeface="Times New Roman"/>
              </a:rPr>
              <a:t> et al., 2017</a:t>
            </a:r>
            <a:r>
              <a:rPr lang="en-GB" sz="1600" b="1" dirty="0">
                <a:latin typeface="Times New Roman"/>
                <a:ea typeface="+mn-lt"/>
                <a:cs typeface="Times New Roman"/>
              </a:rPr>
              <a:t>).</a:t>
            </a:r>
            <a:r>
              <a:rPr lang="en-GB" sz="1600" dirty="0">
                <a:latin typeface="Times New Roman"/>
                <a:ea typeface="+mn-lt"/>
                <a:cs typeface="+mn-lt"/>
              </a:rPr>
              <a:t> </a:t>
            </a:r>
          </a:p>
          <a:p>
            <a:pPr algn="just">
              <a:buFont typeface="Arial"/>
              <a:buChar char="•"/>
            </a:pPr>
            <a:r>
              <a:rPr lang="en-GB" sz="1600" dirty="0">
                <a:latin typeface="Times New Roman"/>
                <a:ea typeface="+mn-lt"/>
                <a:cs typeface="+mn-lt"/>
              </a:rPr>
              <a:t>In severe convective storms, strong updrafts lift raindrops into the freezing temperatures within a storm cloud, forming hail (Browning et al., 1976).</a:t>
            </a:r>
            <a:endParaRPr lang="en-GB" sz="1600" dirty="0">
              <a:latin typeface="Times New Roman"/>
              <a:cs typeface="Times New Roman"/>
            </a:endParaRPr>
          </a:p>
        </p:txBody>
      </p:sp>
      <p:sp>
        <p:nvSpPr>
          <p:cNvPr id="6" name="TextBox 5">
            <a:extLst>
              <a:ext uri="{FF2B5EF4-FFF2-40B4-BE49-F238E27FC236}">
                <a16:creationId xmlns:a16="http://schemas.microsoft.com/office/drawing/2014/main" id="{80A88434-F5FB-4E7E-A015-74087C6B0B6E}"/>
              </a:ext>
            </a:extLst>
          </p:cNvPr>
          <p:cNvSpPr txBox="1"/>
          <p:nvPr/>
        </p:nvSpPr>
        <p:spPr>
          <a:xfrm>
            <a:off x="3787469" y="4669350"/>
            <a:ext cx="52772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1400" b="1">
                <a:latin typeface="Times New Roman"/>
                <a:ea typeface="+mn-lt"/>
                <a:cs typeface="+mn-lt"/>
              </a:rPr>
              <a:t>Fig</a:t>
            </a:r>
            <a:r>
              <a:rPr lang="en-GB" sz="1400">
                <a:latin typeface="Times New Roman"/>
                <a:ea typeface="+mn-lt"/>
                <a:cs typeface="+mn-lt"/>
              </a:rPr>
              <a:t> A simplified schematic of hail formation and growth at a mature stage of cumulonimbus clouds. Source: </a:t>
            </a:r>
            <a:r>
              <a:rPr lang="en-GB" sz="1400" b="1">
                <a:latin typeface="Times New Roman"/>
                <a:ea typeface="+mn-lt"/>
                <a:cs typeface="+mn-lt"/>
              </a:rPr>
              <a:t>Kim et al., </a:t>
            </a:r>
            <a:r>
              <a:rPr lang="en-GB" sz="1400" b="1">
                <a:solidFill>
                  <a:srgbClr val="222222"/>
                </a:solidFill>
                <a:latin typeface="Times New Roman"/>
                <a:ea typeface="+mn-lt"/>
                <a:cs typeface="Times New Roman"/>
              </a:rPr>
              <a:t>2023</a:t>
            </a:r>
            <a:endParaRPr lang="en-GB" sz="1400">
              <a:latin typeface="Times New Roman"/>
              <a:cs typeface="Times New Roman"/>
            </a:endParaRPr>
          </a:p>
        </p:txBody>
      </p:sp>
      <p:sp>
        <p:nvSpPr>
          <p:cNvPr id="7" name="TextBox 6">
            <a:extLst>
              <a:ext uri="{FF2B5EF4-FFF2-40B4-BE49-F238E27FC236}">
                <a16:creationId xmlns:a16="http://schemas.microsoft.com/office/drawing/2014/main" id="{1A6074FF-DB92-CC07-E5AD-1D42D640CB05}"/>
              </a:ext>
            </a:extLst>
          </p:cNvPr>
          <p:cNvSpPr txBox="1"/>
          <p:nvPr/>
        </p:nvSpPr>
        <p:spPr>
          <a:xfrm>
            <a:off x="393671" y="3773697"/>
            <a:ext cx="3197988"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1600" dirty="0">
                <a:latin typeface="Times New Roman"/>
                <a:ea typeface="+mn-lt"/>
                <a:cs typeface="+mn-lt"/>
              </a:rPr>
              <a:t>In severe thunderstorms</a:t>
            </a:r>
            <a:endParaRPr lang="en-US" dirty="0"/>
          </a:p>
          <a:p>
            <a:pPr algn="just"/>
            <a:endParaRPr lang="en-GB" sz="1600">
              <a:latin typeface="Times New Roman"/>
              <a:ea typeface="+mn-lt"/>
              <a:cs typeface="+mn-lt"/>
            </a:endParaRPr>
          </a:p>
          <a:p>
            <a:pPr marL="342900" indent="-342900" algn="just">
              <a:buAutoNum type="arabicPeriod"/>
            </a:pPr>
            <a:r>
              <a:rPr lang="en-GB" sz="1600" dirty="0">
                <a:latin typeface="Times New Roman"/>
                <a:ea typeface="+mn-lt"/>
                <a:cs typeface="+mn-lt"/>
              </a:rPr>
              <a:t>Strong surface heating</a:t>
            </a:r>
          </a:p>
          <a:p>
            <a:pPr marL="342900" indent="-342900" algn="just">
              <a:buAutoNum type="arabicPeriod"/>
            </a:pPr>
            <a:r>
              <a:rPr lang="en-GB" sz="1600" dirty="0">
                <a:latin typeface="Times New Roman"/>
                <a:ea typeface="+mn-lt"/>
                <a:cs typeface="+mn-lt"/>
              </a:rPr>
              <a:t>Warm/ Moist air updrafts</a:t>
            </a:r>
          </a:p>
          <a:p>
            <a:pPr marL="342900" indent="-342900" algn="just">
              <a:buAutoNum type="arabicPeriod"/>
            </a:pPr>
            <a:r>
              <a:rPr lang="en-GB" sz="1600" dirty="0">
                <a:latin typeface="Times New Roman"/>
                <a:ea typeface="+mn-lt"/>
                <a:cs typeface="+mn-lt"/>
              </a:rPr>
              <a:t>Latent Heat release</a:t>
            </a:r>
          </a:p>
          <a:p>
            <a:pPr marL="342900" indent="-342900" algn="just">
              <a:buAutoNum type="arabicPeriod"/>
            </a:pPr>
            <a:r>
              <a:rPr lang="en-GB" sz="1600" dirty="0">
                <a:latin typeface="Times New Roman"/>
                <a:ea typeface="+mn-lt"/>
                <a:cs typeface="+mn-lt"/>
              </a:rPr>
              <a:t>Super Cooled  Water</a:t>
            </a:r>
          </a:p>
          <a:p>
            <a:pPr marL="342900" indent="-342900" algn="just">
              <a:buAutoNum type="arabicPeriod"/>
            </a:pPr>
            <a:r>
              <a:rPr lang="en-GB" sz="1600" dirty="0">
                <a:latin typeface="Times New Roman"/>
                <a:ea typeface="+mn-lt"/>
                <a:cs typeface="+mn-lt"/>
              </a:rPr>
              <a:t>Repeated Cycles</a:t>
            </a:r>
          </a:p>
          <a:p>
            <a:pPr marL="342900" indent="-342900" algn="just">
              <a:buAutoNum type="arabicPeriod"/>
            </a:pPr>
            <a:r>
              <a:rPr lang="en-GB" sz="1600" dirty="0">
                <a:latin typeface="Times New Roman"/>
                <a:ea typeface="+mn-lt"/>
                <a:cs typeface="+mn-lt"/>
              </a:rPr>
              <a:t>Accretion/ Aggregation</a:t>
            </a:r>
          </a:p>
          <a:p>
            <a:pPr marL="342900" indent="-342900" algn="just">
              <a:buAutoNum type="arabicPeriod"/>
            </a:pPr>
            <a:r>
              <a:rPr lang="en-GB" sz="1600" dirty="0">
                <a:latin typeface="Times New Roman"/>
                <a:ea typeface="+mn-lt"/>
                <a:cs typeface="+mn-lt"/>
              </a:rPr>
              <a:t>Terminal Velocity</a:t>
            </a:r>
          </a:p>
        </p:txBody>
      </p:sp>
      <p:pic>
        <p:nvPicPr>
          <p:cNvPr id="5" name="Picture 4" descr="Diagram of a diagram of a water cooling system&#10;&#10;AI-generated content may be incorrect.">
            <a:extLst>
              <a:ext uri="{FF2B5EF4-FFF2-40B4-BE49-F238E27FC236}">
                <a16:creationId xmlns:a16="http://schemas.microsoft.com/office/drawing/2014/main" id="{C7A1F46D-2315-B3AD-E7DA-2E67EC42DB95}"/>
              </a:ext>
            </a:extLst>
          </p:cNvPr>
          <p:cNvPicPr>
            <a:picLocks noChangeAspect="1"/>
          </p:cNvPicPr>
          <p:nvPr/>
        </p:nvPicPr>
        <p:blipFill>
          <a:blip r:embed="rId2"/>
          <a:stretch>
            <a:fillRect/>
          </a:stretch>
        </p:blipFill>
        <p:spPr>
          <a:xfrm>
            <a:off x="3787496" y="868999"/>
            <a:ext cx="5097313" cy="3500212"/>
          </a:xfrm>
          <a:prstGeom prst="rect">
            <a:avLst/>
          </a:prstGeom>
        </p:spPr>
      </p:pic>
    </p:spTree>
    <p:extLst>
      <p:ext uri="{BB962C8B-B14F-4D97-AF65-F5344CB8AC3E}">
        <p14:creationId xmlns:p14="http://schemas.microsoft.com/office/powerpoint/2010/main" val="149812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33F8576-DE79-6C33-0EF6-B40F955F8E0B}"/>
              </a:ext>
            </a:extLst>
          </p:cNvPr>
          <p:cNvSpPr txBox="1"/>
          <p:nvPr/>
        </p:nvSpPr>
        <p:spPr>
          <a:xfrm>
            <a:off x="1" y="142191"/>
            <a:ext cx="8923054" cy="62478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GB" sz="1600" dirty="0">
                <a:latin typeface="Times New Roman"/>
                <a:ea typeface="+mn-lt"/>
                <a:cs typeface="+mn-lt"/>
              </a:rPr>
              <a:t>Thunderstorms are not solely formed by </a:t>
            </a:r>
            <a:r>
              <a:rPr lang="en-GB" sz="1600" b="1" dirty="0">
                <a:latin typeface="Times New Roman"/>
                <a:ea typeface="+mn-lt"/>
                <a:cs typeface="+mn-lt"/>
              </a:rPr>
              <a:t>convective processes</a:t>
            </a:r>
            <a:r>
              <a:rPr lang="en-GB" sz="1600" dirty="0">
                <a:latin typeface="Times New Roman"/>
                <a:ea typeface="+mn-lt"/>
                <a:cs typeface="+mn-lt"/>
              </a:rPr>
              <a:t>, Thunderstorm can also be triggered by various mechanisms </a:t>
            </a:r>
            <a:r>
              <a:rPr lang="en-GB" sz="1600" b="1" dirty="0">
                <a:latin typeface="Times New Roman"/>
                <a:ea typeface="+mn-lt"/>
                <a:cs typeface="Times New Roman"/>
              </a:rPr>
              <a:t>(</a:t>
            </a:r>
            <a:r>
              <a:rPr lang="en-GB" sz="1600" dirty="0">
                <a:latin typeface="Times New Roman"/>
                <a:ea typeface="+mn-lt"/>
                <a:cs typeface="Times New Roman"/>
              </a:rPr>
              <a:t>Wilson et al., 1997</a:t>
            </a:r>
            <a:r>
              <a:rPr lang="en-GB" sz="1600" b="1" dirty="0">
                <a:solidFill>
                  <a:srgbClr val="222222"/>
                </a:solidFill>
                <a:latin typeface="Times New Roman"/>
                <a:ea typeface="+mn-lt"/>
                <a:cs typeface="Times New Roman"/>
              </a:rPr>
              <a:t>) </a:t>
            </a:r>
            <a:r>
              <a:rPr lang="en-GB" sz="1600" dirty="0">
                <a:latin typeface="Times New Roman"/>
                <a:ea typeface="+mn-lt"/>
                <a:cs typeface="+mn-lt"/>
              </a:rPr>
              <a:t>such as </a:t>
            </a:r>
            <a:endParaRPr lang="en-US" sz="1600" dirty="0">
              <a:latin typeface="Times New Roman"/>
              <a:ea typeface="+mn-lt"/>
              <a:cs typeface="+mn-lt"/>
            </a:endParaRPr>
          </a:p>
          <a:p>
            <a:pPr algn="just"/>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
              <a:buChar char="•"/>
            </a:pPr>
            <a:endParaRPr lang="en-GB" sz="1600" dirty="0">
              <a:latin typeface="Times New Roman"/>
              <a:cs typeface="Arial"/>
            </a:endParaRPr>
          </a:p>
          <a:p>
            <a:pPr marL="285750" indent="-285750" algn="just">
              <a:buFont typeface="Arial,Sans-Serif"/>
              <a:buChar char="•"/>
            </a:pPr>
            <a:endParaRPr lang="en-US" sz="1600" dirty="0">
              <a:latin typeface="Aptos"/>
              <a:cs typeface="Arial"/>
            </a:endParaRPr>
          </a:p>
          <a:p>
            <a:pPr marL="285750" indent="-285750" algn="just">
              <a:buFont typeface="Arial,Sans-Serif"/>
              <a:buChar char="•"/>
            </a:pPr>
            <a:endParaRPr lang="en-US" sz="1600" dirty="0">
              <a:latin typeface="Aptos"/>
              <a:cs typeface="Arial"/>
            </a:endParaRPr>
          </a:p>
          <a:p>
            <a:pPr marL="285750" indent="-285750" algn="just">
              <a:buFont typeface="Arial,Sans-Serif"/>
              <a:buChar char="•"/>
            </a:pPr>
            <a:endParaRPr lang="en-US" sz="1600" dirty="0">
              <a:latin typeface="Aptos"/>
              <a:cs typeface="Arial"/>
            </a:endParaRPr>
          </a:p>
          <a:p>
            <a:pPr marL="285750" indent="-285750" algn="just">
              <a:buFont typeface="Arial,Sans-Serif"/>
              <a:buChar char="•"/>
            </a:pPr>
            <a:endParaRPr lang="en-US" sz="1600" dirty="0">
              <a:latin typeface="Aptos"/>
              <a:cs typeface="Arial"/>
            </a:endParaRPr>
          </a:p>
          <a:p>
            <a:pPr marL="285750" indent="-285750" algn="just">
              <a:buFont typeface="Arial,Sans-Serif"/>
              <a:buChar char="•"/>
            </a:pPr>
            <a:endParaRPr lang="en-US" sz="1600" dirty="0">
              <a:latin typeface="Aptos"/>
              <a:cs typeface="Arial"/>
            </a:endParaRPr>
          </a:p>
          <a:p>
            <a:pPr marL="285750" indent="-285750" algn="just">
              <a:buFont typeface="Arial,Sans-Serif"/>
              <a:buChar char="•"/>
            </a:pPr>
            <a:r>
              <a:rPr lang="en-US" sz="1600" dirty="0">
                <a:latin typeface="Aptos"/>
                <a:cs typeface="Arial"/>
              </a:rPr>
              <a:t>These droplets freeze onto ice nuclei, graupel, or smaller hailstones </a:t>
            </a:r>
            <a:r>
              <a:rPr lang="en-US" sz="1600" b="1" dirty="0">
                <a:latin typeface="Times New Roman"/>
                <a:cs typeface="Times New Roman"/>
              </a:rPr>
              <a:t>(</a:t>
            </a:r>
            <a:r>
              <a:rPr lang="en-GB" sz="1600" b="1" dirty="0">
                <a:solidFill>
                  <a:srgbClr val="222222"/>
                </a:solidFill>
                <a:latin typeface="Times New Roman"/>
                <a:cs typeface="Times New Roman"/>
              </a:rPr>
              <a:t>Allen et al., 2020)</a:t>
            </a:r>
            <a:r>
              <a:rPr lang="en-US" sz="1600" dirty="0">
                <a:latin typeface="Aptos"/>
                <a:cs typeface="Arial"/>
              </a:rPr>
              <a:t>, enabling them to grow larger as they are carried repeatedly through the storm's strong updrafts.</a:t>
            </a:r>
            <a:endParaRPr lang="en-GB" sz="1600">
              <a:latin typeface="Aptos"/>
              <a:cs typeface="Arial"/>
            </a:endParaRPr>
          </a:p>
        </p:txBody>
      </p:sp>
      <p:sp>
        <p:nvSpPr>
          <p:cNvPr id="11" name="TextBox 10">
            <a:extLst>
              <a:ext uri="{FF2B5EF4-FFF2-40B4-BE49-F238E27FC236}">
                <a16:creationId xmlns:a16="http://schemas.microsoft.com/office/drawing/2014/main" id="{E842E3A4-FDEF-40D6-3276-91F329BD14BE}"/>
              </a:ext>
            </a:extLst>
          </p:cNvPr>
          <p:cNvSpPr txBox="1"/>
          <p:nvPr/>
        </p:nvSpPr>
        <p:spPr>
          <a:xfrm>
            <a:off x="1253893" y="4928385"/>
            <a:ext cx="625040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1400" b="1">
                <a:latin typeface="Times New Roman"/>
                <a:cs typeface="Times New Roman"/>
              </a:rPr>
              <a:t>Fig.2 </a:t>
            </a:r>
            <a:r>
              <a:rPr lang="en-GB" sz="1400">
                <a:latin typeface="Times New Roman"/>
                <a:cs typeface="Times New Roman"/>
              </a:rPr>
              <a:t>Schematic diagram for orographic lifting topographic flow wind to lift upward (</a:t>
            </a:r>
            <a:r>
              <a:rPr lang="en-GB" sz="1400">
                <a:latin typeface="Times New Roman"/>
                <a:ea typeface="+mn-lt"/>
                <a:cs typeface="+mn-lt"/>
              </a:rPr>
              <a:t>source:</a:t>
            </a:r>
            <a:r>
              <a:rPr lang="en-GB" sz="1400">
                <a:solidFill>
                  <a:srgbClr val="000000"/>
                </a:solidFill>
                <a:latin typeface="Times New Roman"/>
                <a:ea typeface="+mn-lt"/>
                <a:cs typeface="+mn-lt"/>
              </a:rPr>
              <a:t> </a:t>
            </a:r>
            <a:r>
              <a:rPr lang="en-GB" sz="1400">
                <a:solidFill>
                  <a:srgbClr val="00B0F0"/>
                </a:solidFill>
                <a:latin typeface="Times New Roman"/>
                <a:ea typeface="+mn-lt"/>
                <a:cs typeface="+mn-lt"/>
              </a:rPr>
              <a:t>https://www2.hawaii.edu/~dennis/GeoBook/chapter_6/lift_oro.jpg</a:t>
            </a:r>
            <a:r>
              <a:rPr lang="en-GB" sz="1400">
                <a:latin typeface="Times New Roman"/>
                <a:ea typeface="+mn-lt"/>
                <a:cs typeface="+mn-lt"/>
              </a:rPr>
              <a:t>)</a:t>
            </a:r>
            <a:endParaRPr lang="en-US" sz="1400">
              <a:latin typeface="Times New Roman"/>
              <a:ea typeface="+mn-lt"/>
              <a:cs typeface="+mn-lt"/>
            </a:endParaRPr>
          </a:p>
        </p:txBody>
      </p:sp>
      <p:pic>
        <p:nvPicPr>
          <p:cNvPr id="4" name="Content Placeholder 3" descr="Diagram of a mountain with rain and mountains&#10;&#10;AI-generated content may be incorrect.">
            <a:extLst>
              <a:ext uri="{FF2B5EF4-FFF2-40B4-BE49-F238E27FC236}">
                <a16:creationId xmlns:a16="http://schemas.microsoft.com/office/drawing/2014/main" id="{9178BD67-F439-3E8F-8C82-001E789DD0E5}"/>
              </a:ext>
            </a:extLst>
          </p:cNvPr>
          <p:cNvPicPr>
            <a:picLocks noGrp="1" noChangeAspect="1"/>
          </p:cNvPicPr>
          <p:nvPr>
            <p:ph idx="1"/>
          </p:nvPr>
        </p:nvPicPr>
        <p:blipFill>
          <a:blip r:embed="rId2"/>
          <a:stretch>
            <a:fillRect/>
          </a:stretch>
        </p:blipFill>
        <p:spPr>
          <a:xfrm>
            <a:off x="1120116" y="1598043"/>
            <a:ext cx="5764695" cy="3331909"/>
          </a:xfrm>
        </p:spPr>
      </p:pic>
      <p:sp>
        <p:nvSpPr>
          <p:cNvPr id="5" name="TextBox 4">
            <a:extLst>
              <a:ext uri="{FF2B5EF4-FFF2-40B4-BE49-F238E27FC236}">
                <a16:creationId xmlns:a16="http://schemas.microsoft.com/office/drawing/2014/main" id="{EF5A7298-2239-C976-B229-C5F4B9CEE698}"/>
              </a:ext>
            </a:extLst>
          </p:cNvPr>
          <p:cNvSpPr txBox="1"/>
          <p:nvPr/>
        </p:nvSpPr>
        <p:spPr>
          <a:xfrm>
            <a:off x="1670574" y="870194"/>
            <a:ext cx="417605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GB" sz="1600" dirty="0">
                <a:latin typeface="Times New Roman"/>
                <a:cs typeface="Times New Roman"/>
              </a:rPr>
              <a:t>orographic lifting</a:t>
            </a:r>
            <a:endParaRPr lang="en-US" sz="1600" dirty="0">
              <a:latin typeface="Times New Roman"/>
              <a:cs typeface="Times New Roman"/>
            </a:endParaRPr>
          </a:p>
          <a:p>
            <a:pPr marL="285750" indent="-285750" algn="just">
              <a:buFont typeface="Arial"/>
              <a:buChar char="•"/>
            </a:pPr>
            <a:r>
              <a:rPr lang="en-GB" sz="1600" dirty="0">
                <a:latin typeface="Times New Roman"/>
                <a:cs typeface="Times New Roman"/>
              </a:rPr>
              <a:t>frontal lifting, and convergence lifting</a:t>
            </a:r>
            <a:endParaRPr lang="en-US" sz="1600" dirty="0">
              <a:latin typeface="Times New Roman"/>
              <a:cs typeface="Times New Roman"/>
            </a:endParaRPr>
          </a:p>
        </p:txBody>
      </p:sp>
    </p:spTree>
    <p:extLst>
      <p:ext uri="{BB962C8B-B14F-4D97-AF65-F5344CB8AC3E}">
        <p14:creationId xmlns:p14="http://schemas.microsoft.com/office/powerpoint/2010/main" val="1817759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E81EB5-2FF3-0F54-C1F1-E5CC0029F757}"/>
              </a:ext>
            </a:extLst>
          </p:cNvPr>
          <p:cNvSpPr>
            <a:spLocks noGrp="1"/>
          </p:cNvSpPr>
          <p:nvPr>
            <p:ph idx="1"/>
          </p:nvPr>
        </p:nvSpPr>
        <p:spPr>
          <a:xfrm>
            <a:off x="112966" y="263361"/>
            <a:ext cx="8903818" cy="6295155"/>
          </a:xfrm>
        </p:spPr>
        <p:txBody>
          <a:bodyPr vert="horz" lIns="91440" tIns="45720" rIns="91440" bIns="45720" rtlCol="0" anchor="t">
            <a:normAutofit fontScale="92500"/>
          </a:bodyPr>
          <a:lstStyle/>
          <a:p>
            <a:pPr marL="0" indent="0" algn="just">
              <a:lnSpc>
                <a:spcPct val="110000"/>
              </a:lnSpc>
              <a:buNone/>
            </a:pPr>
            <a:r>
              <a:rPr lang="en-GB" sz="2400" b="1" i="1" dirty="0">
                <a:latin typeface="Times New Roman"/>
                <a:cs typeface="Times New Roman"/>
              </a:rPr>
              <a:t>2. Gaps in existing Research</a:t>
            </a:r>
            <a:endParaRPr lang="en-US" sz="2400" dirty="0">
              <a:latin typeface="Times New Roman"/>
              <a:cs typeface="Times New Roman"/>
            </a:endParaRPr>
          </a:p>
          <a:p>
            <a:pPr algn="just">
              <a:lnSpc>
                <a:spcPct val="100000"/>
              </a:lnSpc>
              <a:buFont typeface="Arial"/>
              <a:buChar char="•"/>
            </a:pPr>
            <a:r>
              <a:rPr lang="en-GB" sz="2000" dirty="0">
                <a:latin typeface="Times New Roman"/>
                <a:ea typeface="Open Sans"/>
                <a:cs typeface="Times New Roman"/>
              </a:rPr>
              <a:t>There is a limited studies in addressing the hail prediction, especially over the eastern parts of India using numerical modelling.</a:t>
            </a:r>
          </a:p>
          <a:p>
            <a:pPr algn="just">
              <a:lnSpc>
                <a:spcPct val="100000"/>
              </a:lnSpc>
              <a:buFont typeface="Arial"/>
              <a:buChar char="•"/>
            </a:pPr>
            <a:r>
              <a:rPr lang="en-GB" sz="2000" dirty="0">
                <a:latin typeface="Times New Roman"/>
                <a:ea typeface="Open Sans"/>
                <a:cs typeface="Times New Roman"/>
              </a:rPr>
              <a:t>Sensitivity of cloud microphysics is crucial for understanding the hailstorm mechanism.</a:t>
            </a:r>
          </a:p>
          <a:p>
            <a:pPr algn="just">
              <a:lnSpc>
                <a:spcPct val="100000"/>
              </a:lnSpc>
              <a:buFont typeface="Arial"/>
              <a:buChar char="•"/>
            </a:pPr>
            <a:r>
              <a:rPr lang="en-GB" sz="2000" dirty="0">
                <a:latin typeface="Times New Roman"/>
                <a:ea typeface="Open Sans"/>
                <a:cs typeface="Times New Roman"/>
              </a:rPr>
              <a:t>Lack of understanding the hail formation mechanism between high and low elevated / inland and coastal regions.</a:t>
            </a:r>
          </a:p>
          <a:p>
            <a:pPr marL="0" indent="0" algn="just">
              <a:lnSpc>
                <a:spcPct val="110000"/>
              </a:lnSpc>
              <a:buNone/>
            </a:pPr>
            <a:endParaRPr lang="en-GB" sz="1600" b="1" i="1" dirty="0">
              <a:latin typeface="Times New Roman"/>
              <a:cs typeface="Times New Roman"/>
            </a:endParaRPr>
          </a:p>
          <a:p>
            <a:pPr marL="0" indent="0" algn="just">
              <a:lnSpc>
                <a:spcPct val="110000"/>
              </a:lnSpc>
              <a:buNone/>
            </a:pPr>
            <a:r>
              <a:rPr lang="en-GB" sz="2400" b="1" i="1" dirty="0">
                <a:latin typeface="Times New Roman"/>
                <a:cs typeface="Times New Roman"/>
              </a:rPr>
              <a:t>3. Objectives</a:t>
            </a:r>
            <a:endParaRPr lang="en-US" sz="2400" dirty="0">
              <a:latin typeface="Times New Roman"/>
              <a:cs typeface="Times New Roman"/>
            </a:endParaRPr>
          </a:p>
          <a:p>
            <a:pPr algn="just">
              <a:lnSpc>
                <a:spcPct val="160000"/>
              </a:lnSpc>
              <a:buFont typeface="Arial"/>
              <a:buChar char="•"/>
            </a:pPr>
            <a:r>
              <a:rPr lang="en-GB" sz="2000" b="1" dirty="0">
                <a:latin typeface="Times New Roman"/>
                <a:cs typeface="Times New Roman"/>
              </a:rPr>
              <a:t>Evaluating the sensitivity of different microphysics parameterization on hailstorm simulation.</a:t>
            </a:r>
            <a:endParaRPr lang="en-GB" sz="2000" b="1">
              <a:latin typeface="Times New Roman"/>
              <a:cs typeface="Times New Roman"/>
            </a:endParaRPr>
          </a:p>
          <a:p>
            <a:pPr algn="just">
              <a:lnSpc>
                <a:spcPct val="160000"/>
              </a:lnSpc>
              <a:buFont typeface="Arial"/>
              <a:buChar char="•"/>
            </a:pPr>
            <a:r>
              <a:rPr lang="en-GB" sz="2000" b="1" dirty="0">
                <a:solidFill>
                  <a:srgbClr val="FF0000"/>
                </a:solidFill>
                <a:latin typeface="Times New Roman"/>
                <a:cs typeface="Times New Roman"/>
              </a:rPr>
              <a:t>Analysing the convective behaviour of hailstorms by using Skew-T Log-P thermodynamic diagrams.</a:t>
            </a:r>
            <a:r>
              <a:rPr lang="en-GB" sz="2000" dirty="0">
                <a:latin typeface="Times New Roman"/>
                <a:cs typeface="Times New Roman"/>
              </a:rPr>
              <a:t> </a:t>
            </a:r>
          </a:p>
          <a:p>
            <a:pPr algn="just">
              <a:lnSpc>
                <a:spcPct val="160000"/>
              </a:lnSpc>
              <a:buFont typeface="Arial"/>
              <a:buChar char="•"/>
            </a:pPr>
            <a:r>
              <a:rPr lang="en-GB" sz="2000" b="1" dirty="0">
                <a:solidFill>
                  <a:schemeClr val="accent1"/>
                </a:solidFill>
                <a:latin typeface="Times New Roman"/>
                <a:cs typeface="Times New Roman"/>
              </a:rPr>
              <a:t>Segregating different triggering mechanisms for the development of the hailstorm</a:t>
            </a:r>
          </a:p>
          <a:p>
            <a:pPr marL="0" indent="0" algn="just">
              <a:lnSpc>
                <a:spcPct val="100000"/>
              </a:lnSpc>
              <a:buNone/>
            </a:pPr>
            <a:endParaRPr lang="en-GB" sz="2000" dirty="0">
              <a:latin typeface="Times New Roman"/>
              <a:cs typeface="Times New Roman"/>
            </a:endParaRPr>
          </a:p>
        </p:txBody>
      </p:sp>
    </p:spTree>
    <p:extLst>
      <p:ext uri="{BB962C8B-B14F-4D97-AF65-F5344CB8AC3E}">
        <p14:creationId xmlns:p14="http://schemas.microsoft.com/office/powerpoint/2010/main" val="14473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9D656A-0561-D884-E26F-AA742BD93C2D}"/>
              </a:ext>
            </a:extLst>
          </p:cNvPr>
          <p:cNvSpPr>
            <a:spLocks noGrp="1"/>
          </p:cNvSpPr>
          <p:nvPr>
            <p:ph idx="1"/>
          </p:nvPr>
        </p:nvSpPr>
        <p:spPr>
          <a:xfrm>
            <a:off x="74774" y="93502"/>
            <a:ext cx="8974311" cy="6667549"/>
          </a:xfrm>
        </p:spPr>
        <p:txBody>
          <a:bodyPr vert="horz" lIns="91440" tIns="45720" rIns="91440" bIns="45720" rtlCol="0" anchor="t">
            <a:normAutofit/>
          </a:bodyPr>
          <a:lstStyle/>
          <a:p>
            <a:pPr marL="0" indent="0">
              <a:buNone/>
            </a:pPr>
            <a:r>
              <a:rPr lang="en-GB" sz="2400" b="1" i="1" dirty="0">
                <a:latin typeface="Times New Roman"/>
                <a:cs typeface="Times New Roman"/>
              </a:rPr>
              <a:t>4.Data and Methodology</a:t>
            </a:r>
            <a:endParaRPr lang="en-US" sz="2400" dirty="0">
              <a:latin typeface="Times New Roman"/>
              <a:cs typeface="Times New Roman"/>
            </a:endParaRPr>
          </a:p>
          <a:p>
            <a:pPr algn="just">
              <a:lnSpc>
                <a:spcPct val="100000"/>
              </a:lnSpc>
              <a:buFont typeface="Arial"/>
              <a:buChar char="•"/>
            </a:pPr>
            <a:r>
              <a:rPr lang="en-GB" sz="1600" dirty="0">
                <a:latin typeface="Times New Roman"/>
                <a:ea typeface="+mn-lt"/>
                <a:cs typeface="+mn-lt"/>
              </a:rPr>
              <a:t>In this study, two hailstorm cases over the eastern Indian region are analysed. The selected cases occurred on 21 April 2019 over Balasore </a:t>
            </a:r>
            <a:r>
              <a:rPr lang="en-GB" sz="1600" b="1" dirty="0">
                <a:latin typeface="Times New Roman"/>
                <a:ea typeface="+mn-lt"/>
                <a:cs typeface="+mn-lt"/>
              </a:rPr>
              <a:t>(case 1)</a:t>
            </a:r>
            <a:r>
              <a:rPr lang="en-GB" sz="1600" dirty="0">
                <a:latin typeface="Times New Roman"/>
                <a:ea typeface="+mn-lt"/>
                <a:cs typeface="+mn-lt"/>
              </a:rPr>
              <a:t> and 3 March 2020 over Ranchi </a:t>
            </a:r>
            <a:r>
              <a:rPr lang="en-GB" sz="1600" b="1" dirty="0">
                <a:latin typeface="Times New Roman"/>
                <a:ea typeface="+mn-lt"/>
                <a:cs typeface="+mn-lt"/>
              </a:rPr>
              <a:t>(case 2)</a:t>
            </a:r>
            <a:r>
              <a:rPr lang="en-GB" sz="1600" dirty="0">
                <a:latin typeface="Times New Roman"/>
                <a:ea typeface="+mn-lt"/>
                <a:cs typeface="+mn-lt"/>
              </a:rPr>
              <a:t>. </a:t>
            </a:r>
            <a:endParaRPr lang="en-US" sz="1600">
              <a:latin typeface="Times New Roman"/>
              <a:ea typeface="+mn-lt"/>
              <a:cs typeface="+mn-lt"/>
            </a:endParaRPr>
          </a:p>
          <a:p>
            <a:pPr algn="just">
              <a:lnSpc>
                <a:spcPct val="100000"/>
              </a:lnSpc>
              <a:buFont typeface="Arial"/>
              <a:buChar char="•"/>
            </a:pPr>
            <a:r>
              <a:rPr lang="en-GB" sz="1600" dirty="0">
                <a:latin typeface="Times New Roman"/>
                <a:ea typeface="+mn-lt"/>
                <a:cs typeface="+mn-lt"/>
              </a:rPr>
              <a:t>These hailstorm events were simulated using the Weather Research and Forecasting (WRF) model for five MP- schemes namely </a:t>
            </a:r>
            <a:r>
              <a:rPr lang="en-GB" sz="1600" b="1" dirty="0">
                <a:latin typeface="Times New Roman"/>
                <a:ea typeface="+mn-lt"/>
                <a:cs typeface="Times New Roman"/>
              </a:rPr>
              <a:t>Ferrier, Wsm6, Thompson, Milbrandt, and Morrison</a:t>
            </a:r>
            <a:r>
              <a:rPr lang="en-GB" sz="1600" dirty="0">
                <a:latin typeface="Times New Roman"/>
                <a:ea typeface="+mn-lt"/>
                <a:cs typeface="+mn-lt"/>
              </a:rPr>
              <a:t>. </a:t>
            </a:r>
          </a:p>
          <a:p>
            <a:pPr algn="just">
              <a:lnSpc>
                <a:spcPct val="100000"/>
              </a:lnSpc>
              <a:buFont typeface="Arial"/>
              <a:buChar char="•"/>
            </a:pPr>
            <a:r>
              <a:rPr lang="en-GB" sz="1600" dirty="0">
                <a:latin typeface="Times New Roman"/>
                <a:ea typeface="+mn-lt"/>
                <a:cs typeface="+mn-lt"/>
              </a:rPr>
              <a:t>The model configuration was employed from Priya et al. (2021)</a:t>
            </a:r>
          </a:p>
          <a:p>
            <a:pPr algn="just">
              <a:lnSpc>
                <a:spcPct val="100000"/>
              </a:lnSpc>
              <a:buFont typeface="Arial"/>
              <a:buChar char="•"/>
            </a:pPr>
            <a:r>
              <a:rPr lang="en-GB" sz="1600" dirty="0">
                <a:latin typeface="Times New Roman"/>
                <a:cs typeface="Times New Roman"/>
              </a:rPr>
              <a:t>   Table 1. Description of details:</a:t>
            </a:r>
          </a:p>
          <a:p>
            <a:pPr algn="just">
              <a:buFont typeface="Arial"/>
              <a:buChar char="•"/>
            </a:pPr>
            <a:endParaRPr lang="en-GB" sz="1600">
              <a:latin typeface="Times New Roman"/>
              <a:cs typeface="Times New Roman"/>
            </a:endParaRPr>
          </a:p>
          <a:p>
            <a:pPr marL="0" indent="0">
              <a:buNone/>
            </a:pPr>
            <a:br>
              <a:rPr lang="en-US" dirty="0"/>
            </a:br>
            <a:endParaRPr lang="en-US" sz="1600">
              <a:latin typeface="Times New Roman"/>
              <a:cs typeface="Times New Roman"/>
            </a:endParaRPr>
          </a:p>
        </p:txBody>
      </p:sp>
      <p:graphicFrame>
        <p:nvGraphicFramePr>
          <p:cNvPr id="5" name="Table 4">
            <a:extLst>
              <a:ext uri="{FF2B5EF4-FFF2-40B4-BE49-F238E27FC236}">
                <a16:creationId xmlns:a16="http://schemas.microsoft.com/office/drawing/2014/main" id="{C37A500E-1DD8-ABF4-86F6-85693D761000}"/>
              </a:ext>
            </a:extLst>
          </p:cNvPr>
          <p:cNvGraphicFramePr>
            <a:graphicFrameLocks noGrp="1"/>
          </p:cNvGraphicFramePr>
          <p:nvPr>
            <p:extLst>
              <p:ext uri="{D42A27DB-BD31-4B8C-83A1-F6EECF244321}">
                <p14:modId xmlns:p14="http://schemas.microsoft.com/office/powerpoint/2010/main" val="472137129"/>
              </p:ext>
            </p:extLst>
          </p:nvPr>
        </p:nvGraphicFramePr>
        <p:xfrm>
          <a:off x="462063" y="2444073"/>
          <a:ext cx="7750144" cy="4244724"/>
        </p:xfrm>
        <a:graphic>
          <a:graphicData uri="http://schemas.openxmlformats.org/drawingml/2006/table">
            <a:tbl>
              <a:tblPr bandRow="1">
                <a:tableStyleId>{5C22544A-7EE6-4342-B048-85BDC9FD1C3A}</a:tableStyleId>
              </a:tblPr>
              <a:tblGrid>
                <a:gridCol w="2614308">
                  <a:extLst>
                    <a:ext uri="{9D8B030D-6E8A-4147-A177-3AD203B41FA5}">
                      <a16:colId xmlns:a16="http://schemas.microsoft.com/office/drawing/2014/main" val="2639854563"/>
                    </a:ext>
                  </a:extLst>
                </a:gridCol>
                <a:gridCol w="5135836">
                  <a:extLst>
                    <a:ext uri="{9D8B030D-6E8A-4147-A177-3AD203B41FA5}">
                      <a16:colId xmlns:a16="http://schemas.microsoft.com/office/drawing/2014/main" val="1362590680"/>
                    </a:ext>
                  </a:extLst>
                </a:gridCol>
              </a:tblGrid>
              <a:tr h="313195">
                <a:tc>
                  <a:txBody>
                    <a:bodyPr/>
                    <a:lstStyle/>
                    <a:p>
                      <a:pPr algn="l" rtl="0" fontAlgn="base">
                        <a:lnSpc>
                          <a:spcPts val="1575"/>
                        </a:lnSpc>
                        <a:buNone/>
                      </a:pPr>
                      <a:r>
                        <a:rPr lang="en-GB" sz="1400" b="0" i="0" u="none" strike="noStrike" dirty="0">
                          <a:solidFill>
                            <a:srgbClr val="000000"/>
                          </a:solidFill>
                          <a:effectLst/>
                          <a:latin typeface="Times New Roman"/>
                        </a:rPr>
                        <a:t>Model</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WRF Version 3.4</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22522861"/>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Map projection</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Mercator</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12952040"/>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Horizontal resolution</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Nest: </a:t>
                      </a:r>
                      <a:r>
                        <a:rPr lang="en-GB" sz="1400" b="0" i="0" u="none" strike="noStrike" noProof="0" dirty="0">
                          <a:solidFill>
                            <a:srgbClr val="000000"/>
                          </a:solidFill>
                          <a:effectLst/>
                          <a:latin typeface="Times New Roman"/>
                        </a:rPr>
                        <a:t>Outer (6 km) and inner (2 km)</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62126864"/>
                  </a:ext>
                </a:extLst>
              </a:tr>
              <a:tr h="538304">
                <a:tc>
                  <a:txBody>
                    <a:bodyPr/>
                    <a:lstStyle/>
                    <a:p>
                      <a:pPr algn="l" rtl="0" fontAlgn="base">
                        <a:lnSpc>
                          <a:spcPts val="1575"/>
                        </a:lnSpc>
                        <a:buNone/>
                      </a:pPr>
                      <a:r>
                        <a:rPr lang="en-GB" sz="1400" b="0" i="0" u="none" strike="noStrike" dirty="0">
                          <a:solidFill>
                            <a:srgbClr val="000000"/>
                          </a:solidFill>
                          <a:effectLst/>
                          <a:latin typeface="Times New Roman"/>
                        </a:rPr>
                        <a:t>Hailstorm case simulation</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00:00 UTC April 21 TO 24:00 UTC 21 April 2019 </a:t>
                      </a:r>
                      <a:r>
                        <a:rPr lang="en-GB" sz="1600" b="1" i="0" u="none" strike="noStrike" noProof="0" dirty="0">
                          <a:solidFill>
                            <a:srgbClr val="000000"/>
                          </a:solidFill>
                          <a:effectLst/>
                          <a:latin typeface="Times New Roman"/>
                        </a:rPr>
                        <a:t>(case 1)</a:t>
                      </a:r>
                      <a:r>
                        <a:rPr lang="en-GB" sz="1600" b="0" i="0" u="none" strike="noStrike" noProof="0" dirty="0">
                          <a:solidFill>
                            <a:srgbClr val="000000"/>
                          </a:solidFill>
                          <a:effectLst/>
                          <a:latin typeface="Times New Roman"/>
                        </a:rPr>
                        <a:t> </a:t>
                      </a:r>
                      <a:r>
                        <a:rPr lang="en-GB" sz="1400" b="0" i="0" u="none" strike="noStrike" dirty="0">
                          <a:solidFill>
                            <a:srgbClr val="000000"/>
                          </a:solidFill>
                          <a:effectLst/>
                          <a:latin typeface="Times New Roman"/>
                        </a:rPr>
                        <a:t>and</a:t>
                      </a:r>
                      <a:endParaRPr lang="en-GB" b="0" i="0" dirty="0">
                        <a:solidFill>
                          <a:srgbClr val="000000"/>
                        </a:solidFill>
                        <a:effectLst/>
                        <a:latin typeface="Times New Roman"/>
                      </a:endParaRPr>
                    </a:p>
                    <a:p>
                      <a:pPr lvl="0" algn="l">
                        <a:lnSpc>
                          <a:spcPts val="1575"/>
                        </a:lnSpc>
                        <a:buNone/>
                      </a:pPr>
                      <a:r>
                        <a:rPr lang="en-GB" sz="1400" b="0" i="0" u="none" strike="noStrike" dirty="0">
                          <a:solidFill>
                            <a:srgbClr val="000000"/>
                          </a:solidFill>
                          <a:effectLst/>
                          <a:latin typeface="Times New Roman"/>
                        </a:rPr>
                        <a:t>00:00 UTC march 03 TO 24:00 UTC 03 march 2020 </a:t>
                      </a:r>
                      <a:r>
                        <a:rPr lang="en-GB" sz="1600" b="1" i="0" u="none" strike="noStrike" noProof="0" dirty="0">
                          <a:solidFill>
                            <a:srgbClr val="000000"/>
                          </a:solidFill>
                          <a:effectLst/>
                          <a:latin typeface="Times New Roman"/>
                        </a:rPr>
                        <a:t>(case 2)</a:t>
                      </a:r>
                      <a:endParaRPr lang="en-GB" b="1"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60812745"/>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Horizontal grid scheme</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Arakawa C-grid</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6142253"/>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Microphysics Schemes</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1" i="0" u="none" strike="noStrike" dirty="0">
                          <a:solidFill>
                            <a:srgbClr val="000000"/>
                          </a:solidFill>
                          <a:effectLst/>
                          <a:latin typeface="Times New Roman"/>
                        </a:rPr>
                        <a:t>Eta (Ferrier), Milbrandt 2-mom</a:t>
                      </a:r>
                      <a:r>
                        <a:rPr lang="en-GB" sz="1400" b="1" i="0" u="none" strike="noStrike" noProof="0" dirty="0">
                          <a:solidFill>
                            <a:srgbClr val="000000"/>
                          </a:solidFill>
                          <a:effectLst/>
                          <a:latin typeface="Times New Roman"/>
                        </a:rPr>
                        <a:t>(with hail and graupel option)</a:t>
                      </a:r>
                      <a:r>
                        <a:rPr lang="en-GB" sz="1400" b="1" i="0" u="none" strike="noStrike" dirty="0">
                          <a:solidFill>
                            <a:srgbClr val="000000"/>
                          </a:solidFill>
                          <a:effectLst/>
                          <a:latin typeface="Times New Roman"/>
                        </a:rPr>
                        <a:t>, Thompson, Morrison 2-mom and Wsm6</a:t>
                      </a:r>
                      <a:endParaRPr lang="en-GB" sz="1400" b="1" i="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46727430"/>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Land surface model</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lvl="0" algn="l" rtl="0" fontAlgn="base">
                        <a:lnSpc>
                          <a:spcPct val="100000"/>
                        </a:lnSpc>
                        <a:spcBef>
                          <a:spcPts val="0"/>
                        </a:spcBef>
                        <a:spcAft>
                          <a:spcPts val="0"/>
                        </a:spcAft>
                        <a:buNone/>
                      </a:pPr>
                      <a:r>
                        <a:rPr lang="en-GB" sz="1400" b="0" i="0" u="none" strike="noStrike" dirty="0">
                          <a:solidFill>
                            <a:srgbClr val="000000"/>
                          </a:solidFill>
                          <a:effectLst/>
                          <a:latin typeface="Times New Roman"/>
                        </a:rPr>
                        <a:t>Noah </a:t>
                      </a:r>
                      <a:r>
                        <a:rPr lang="en-GB" sz="1400" b="0" i="0" u="none" strike="noStrike" noProof="0" dirty="0">
                          <a:solidFill>
                            <a:srgbClr val="000000"/>
                          </a:solidFill>
                          <a:effectLst/>
                          <a:latin typeface="Times New Roman"/>
                        </a:rPr>
                        <a:t>(Tewari 2004)</a:t>
                      </a:r>
                      <a:endParaRPr lang="en-GB" sz="1400" b="0" i="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88676039"/>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Surface layer model</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MM5 </a:t>
                      </a:r>
                      <a:r>
                        <a:rPr lang="en-GB" sz="1400" b="0" i="0" u="none" strike="noStrike" noProof="0" dirty="0">
                          <a:solidFill>
                            <a:srgbClr val="000000"/>
                          </a:solidFill>
                          <a:effectLst/>
                          <a:latin typeface="Times New Roman"/>
                        </a:rPr>
                        <a:t>(Jiménez et al., 2012)</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75987492"/>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Planetary boundary layer</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YSU scheme </a:t>
                      </a:r>
                      <a:r>
                        <a:rPr lang="en-GB" sz="1400" b="0" i="0" u="none" strike="noStrike" noProof="0" dirty="0">
                          <a:solidFill>
                            <a:srgbClr val="000000"/>
                          </a:solidFill>
                          <a:effectLst/>
                          <a:latin typeface="Times New Roman"/>
                        </a:rPr>
                        <a:t>(Hong et al., 2006)</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14123596"/>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Cumulus parameterization</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Kain-Fritsch  </a:t>
                      </a:r>
                      <a:r>
                        <a:rPr lang="en-GB" sz="1200" b="0" i="0" u="none" strike="noStrike" noProof="0" dirty="0">
                          <a:solidFill>
                            <a:srgbClr val="000000"/>
                          </a:solidFill>
                          <a:effectLst/>
                          <a:latin typeface="Times New Roman"/>
                        </a:rPr>
                        <a:t>(Kain 2004) </a:t>
                      </a:r>
                      <a:r>
                        <a:rPr lang="en-GB" sz="1400" b="0" i="0" u="none" strike="noStrike" noProof="0" dirty="0">
                          <a:solidFill>
                            <a:srgbClr val="000000"/>
                          </a:solidFill>
                          <a:effectLst/>
                          <a:latin typeface="Times New Roman"/>
                        </a:rPr>
                        <a:t>(For outer domain)</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63837070"/>
                  </a:ext>
                </a:extLst>
              </a:tr>
              <a:tr h="332770">
                <a:tc>
                  <a:txBody>
                    <a:bodyPr/>
                    <a:lstStyle/>
                    <a:p>
                      <a:pPr algn="l" rtl="0" fontAlgn="base">
                        <a:lnSpc>
                          <a:spcPts val="1575"/>
                        </a:lnSpc>
                        <a:buNone/>
                      </a:pPr>
                      <a:r>
                        <a:rPr lang="en-GB" sz="1400" b="0" i="0" u="none" strike="noStrike" dirty="0">
                          <a:solidFill>
                            <a:srgbClr val="000000"/>
                          </a:solidFill>
                          <a:effectLst/>
                          <a:latin typeface="Times New Roman"/>
                        </a:rPr>
                        <a:t>Radiation scheme</a:t>
                      </a:r>
                      <a:endParaRPr lang="en-GB"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tc>
                  <a:txBody>
                    <a:bodyPr/>
                    <a:lstStyle/>
                    <a:p>
                      <a:pPr algn="l" rtl="0" fontAlgn="base">
                        <a:lnSpc>
                          <a:spcPts val="1575"/>
                        </a:lnSpc>
                        <a:buNone/>
                      </a:pPr>
                      <a:r>
                        <a:rPr lang="en-GB" sz="1400" b="0" i="0" u="none" strike="noStrike" dirty="0">
                          <a:solidFill>
                            <a:srgbClr val="000000"/>
                          </a:solidFill>
                          <a:effectLst/>
                          <a:latin typeface="Times New Roman"/>
                        </a:rPr>
                        <a:t>Shortwave ~ </a:t>
                      </a:r>
                      <a:r>
                        <a:rPr lang="en-GB" sz="1400" b="0" i="0" u="none" strike="noStrike" err="1">
                          <a:solidFill>
                            <a:srgbClr val="000000"/>
                          </a:solidFill>
                          <a:effectLst/>
                          <a:latin typeface="Times New Roman"/>
                        </a:rPr>
                        <a:t>Dudhia</a:t>
                      </a:r>
                      <a:r>
                        <a:rPr lang="en-GB" sz="1400" b="0" i="0" u="none" strike="noStrike" dirty="0">
                          <a:solidFill>
                            <a:srgbClr val="000000"/>
                          </a:solidFill>
                          <a:effectLst/>
                          <a:latin typeface="Times New Roman"/>
                        </a:rPr>
                        <a:t> scheme; Longwave ~ RRTM scheme </a:t>
                      </a:r>
                      <a:r>
                        <a:rPr lang="en-GB" sz="1400" b="0" i="0" u="none" strike="noStrike" noProof="0" dirty="0">
                          <a:solidFill>
                            <a:srgbClr val="000000"/>
                          </a:solidFill>
                          <a:effectLst/>
                          <a:latin typeface="Times New Roman"/>
                        </a:rPr>
                        <a:t>(Iacono et al., 2008)</a:t>
                      </a:r>
                      <a:endParaRPr lang="en-GB" sz="1400" b="0" i="0" dirty="0">
                        <a:solidFill>
                          <a:srgbClr val="000000"/>
                        </a:solidFill>
                        <a:effectLst/>
                        <a:latin typeface="Times New Roman"/>
                      </a:endParaRPr>
                    </a:p>
                  </a:txBody>
                  <a:tcPr marL="60055" marR="60055" marT="60055" marB="60055">
                    <a:lnL w="12011" cap="flat" cmpd="sng" algn="ctr">
                      <a:solidFill>
                        <a:srgbClr val="000000"/>
                      </a:solidFill>
                      <a:prstDash val="solid"/>
                      <a:round/>
                      <a:headEnd type="none" w="med" len="med"/>
                      <a:tailEnd type="none" w="med" len="med"/>
                    </a:lnL>
                    <a:lnR w="12011" cap="flat" cmpd="sng" algn="ctr">
                      <a:solidFill>
                        <a:srgbClr val="000000"/>
                      </a:solidFill>
                      <a:prstDash val="solid"/>
                      <a:round/>
                      <a:headEnd type="none" w="med" len="med"/>
                      <a:tailEnd type="none" w="med" len="med"/>
                    </a:lnR>
                    <a:lnT w="12011" cap="flat" cmpd="sng" algn="ctr">
                      <a:solidFill>
                        <a:srgbClr val="000000"/>
                      </a:solidFill>
                      <a:prstDash val="solid"/>
                      <a:round/>
                      <a:headEnd type="none" w="med" len="med"/>
                      <a:tailEnd type="none" w="med" len="med"/>
                    </a:lnT>
                    <a:lnB w="12011"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3086687"/>
                  </a:ext>
                </a:extLst>
              </a:tr>
            </a:tbl>
          </a:graphicData>
        </a:graphic>
      </p:graphicFrame>
    </p:spTree>
    <p:extLst>
      <p:ext uri="{BB962C8B-B14F-4D97-AF65-F5344CB8AC3E}">
        <p14:creationId xmlns:p14="http://schemas.microsoft.com/office/powerpoint/2010/main" val="145046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DE8601-245E-C13F-70C0-9152B3430D00}"/>
              </a:ext>
            </a:extLst>
          </p:cNvPr>
          <p:cNvSpPr>
            <a:spLocks noGrp="1"/>
          </p:cNvSpPr>
          <p:nvPr>
            <p:ph idx="1"/>
          </p:nvPr>
        </p:nvSpPr>
        <p:spPr>
          <a:xfrm>
            <a:off x="97355" y="1719130"/>
            <a:ext cx="8937522" cy="2615853"/>
          </a:xfrm>
        </p:spPr>
        <p:txBody>
          <a:bodyPr vert="horz" lIns="91440" tIns="45720" rIns="91440" bIns="45720" rtlCol="0" anchor="t">
            <a:normAutofit lnSpcReduction="10000"/>
          </a:bodyPr>
          <a:lstStyle/>
          <a:p>
            <a:pPr algn="just">
              <a:lnSpc>
                <a:spcPct val="100000"/>
              </a:lnSpc>
              <a:buFont typeface="Arial"/>
              <a:buChar char="•"/>
            </a:pPr>
            <a:r>
              <a:rPr lang="en-GB" sz="1600" dirty="0">
                <a:latin typeface="Times New Roman"/>
                <a:cs typeface="Times New Roman"/>
              </a:rPr>
              <a:t>Hailstorm observation records were obtained from STORM reports, indicating a maximum hail diameter of 9 mm at 09:00 UTC for the Balasore event and 10 mm at 08:00 UTC for the Ranchi event.</a:t>
            </a:r>
            <a:endParaRPr lang="en-US" sz="1600" dirty="0">
              <a:latin typeface="Times New Roman"/>
              <a:cs typeface="Times New Roman"/>
            </a:endParaRPr>
          </a:p>
          <a:p>
            <a:pPr algn="just">
              <a:lnSpc>
                <a:spcPct val="100000"/>
              </a:lnSpc>
              <a:buFont typeface="Arial"/>
              <a:buChar char="•"/>
            </a:pPr>
            <a:r>
              <a:rPr lang="en-GB" sz="1600" dirty="0">
                <a:latin typeface="Times New Roman"/>
                <a:cs typeface="Times New Roman"/>
              </a:rPr>
              <a:t>In this study, the Weather Research and Forecasting (WRF) model was configured with a high spatial resolution of approximately 2 km and temporal resolution of 30 minutes. Model outputs are used in the study.</a:t>
            </a:r>
            <a:endParaRPr lang="en-US" sz="1600" dirty="0">
              <a:latin typeface="Times New Roman"/>
              <a:cs typeface="Times New Roman"/>
            </a:endParaRPr>
          </a:p>
          <a:p>
            <a:pPr algn="just">
              <a:lnSpc>
                <a:spcPct val="100000"/>
              </a:lnSpc>
              <a:buFont typeface="Arial"/>
              <a:buChar char="•"/>
            </a:pPr>
            <a:r>
              <a:rPr lang="en-GB" sz="1600" dirty="0">
                <a:latin typeface="Times New Roman"/>
                <a:cs typeface="Times New Roman"/>
              </a:rPr>
              <a:t>The Global Precipitation Measurement (GPM) mission provided spatial resolution of ~0.1° × 0.1° and a temporal resolution of 30 minutes over the domain 15°–25°N and 80°–90°E is used.</a:t>
            </a:r>
            <a:endParaRPr lang="en-US" sz="1600" dirty="0">
              <a:latin typeface="Times New Roman"/>
              <a:cs typeface="Times New Roman"/>
            </a:endParaRPr>
          </a:p>
          <a:p>
            <a:pPr algn="just">
              <a:lnSpc>
                <a:spcPct val="100000"/>
              </a:lnSpc>
              <a:buFont typeface="Arial"/>
              <a:buChar char="•"/>
            </a:pPr>
            <a:r>
              <a:rPr lang="en-GB" sz="1600" dirty="0">
                <a:latin typeface="Times New Roman"/>
                <a:ea typeface="+mn-lt"/>
                <a:cs typeface="+mn-lt"/>
              </a:rPr>
              <a:t>In this study, 2-meter temperature (°C) and 2-meter relative humidity (%) METAR data from the Ranchi station are used.</a:t>
            </a:r>
          </a:p>
        </p:txBody>
      </p:sp>
      <p:sp>
        <p:nvSpPr>
          <p:cNvPr id="4" name="TextBox 3">
            <a:extLst>
              <a:ext uri="{FF2B5EF4-FFF2-40B4-BE49-F238E27FC236}">
                <a16:creationId xmlns:a16="http://schemas.microsoft.com/office/drawing/2014/main" id="{B08C3DFF-997D-EB07-03A7-156275434D58}"/>
              </a:ext>
            </a:extLst>
          </p:cNvPr>
          <p:cNvSpPr txBox="1"/>
          <p:nvPr/>
        </p:nvSpPr>
        <p:spPr>
          <a:xfrm>
            <a:off x="2991255" y="839010"/>
            <a:ext cx="2743200" cy="365760"/>
          </a:xfrm>
          <a:prstGeom prst="rect">
            <a:avLst/>
          </a:prstGeom>
          <a:solidFill>
            <a:schemeClr val="accent1">
              <a:lumMod val="20000"/>
              <a:lumOff val="8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Times New Roman"/>
                <a:cs typeface="Times New Roman"/>
              </a:rPr>
              <a:t>    Data used in the study</a:t>
            </a:r>
          </a:p>
        </p:txBody>
      </p:sp>
    </p:spTree>
    <p:extLst>
      <p:ext uri="{BB962C8B-B14F-4D97-AF65-F5344CB8AC3E}">
        <p14:creationId xmlns:p14="http://schemas.microsoft.com/office/powerpoint/2010/main" val="1793744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367C18-3F22-AF1C-0421-3836C0EF137D}"/>
              </a:ext>
            </a:extLst>
          </p:cNvPr>
          <p:cNvSpPr>
            <a:spLocks noGrp="1"/>
          </p:cNvSpPr>
          <p:nvPr>
            <p:ph idx="1"/>
          </p:nvPr>
        </p:nvSpPr>
        <p:spPr>
          <a:xfrm>
            <a:off x="104984" y="103572"/>
            <a:ext cx="8934031" cy="6657479"/>
          </a:xfrm>
        </p:spPr>
        <p:txBody>
          <a:bodyPr vert="horz" lIns="91440" tIns="45720" rIns="91440" bIns="45720" rtlCol="0" anchor="t">
            <a:normAutofit/>
          </a:bodyPr>
          <a:lstStyle/>
          <a:p>
            <a:pPr marL="0" indent="0">
              <a:lnSpc>
                <a:spcPct val="100000"/>
              </a:lnSpc>
              <a:spcBef>
                <a:spcPts val="0"/>
              </a:spcBef>
              <a:buNone/>
            </a:pPr>
            <a:r>
              <a:rPr lang="en-US" sz="2400" b="1" i="1" dirty="0">
                <a:latin typeface="Times New Roman"/>
                <a:cs typeface="Times New Roman"/>
              </a:rPr>
              <a:t>5.Results and Discussion</a:t>
            </a:r>
            <a:endParaRPr lang="en-US" sz="2400" dirty="0">
              <a:latin typeface="Times New Roman"/>
              <a:cs typeface="Times New Roman"/>
            </a:endParaRPr>
          </a:p>
          <a:p>
            <a:pPr marL="0" indent="0" algn="just">
              <a:lnSpc>
                <a:spcPct val="100000"/>
              </a:lnSpc>
              <a:spcBef>
                <a:spcPts val="0"/>
              </a:spcBef>
              <a:buNone/>
            </a:pPr>
            <a:r>
              <a:rPr lang="en-US" sz="2000" b="1" dirty="0">
                <a:solidFill>
                  <a:schemeClr val="tx2">
                    <a:lumMod val="76000"/>
                    <a:lumOff val="24000"/>
                  </a:schemeClr>
                </a:solidFill>
                <a:latin typeface="Times New Roman"/>
                <a:cs typeface="Times New Roman"/>
              </a:rPr>
              <a:t>(a) </a:t>
            </a:r>
            <a:r>
              <a:rPr lang="en-GB" sz="2000" b="1" dirty="0">
                <a:solidFill>
                  <a:schemeClr val="tx2">
                    <a:lumMod val="76000"/>
                    <a:lumOff val="24000"/>
                  </a:schemeClr>
                </a:solidFill>
                <a:latin typeface="Times New Roman"/>
                <a:cs typeface="Times New Roman"/>
              </a:rPr>
              <a:t>Evaluating the sensitivity of different microphysics parameterization on hailstorm simulation.</a:t>
            </a:r>
            <a:endParaRPr lang="en-US" sz="2000" b="1" dirty="0">
              <a:solidFill>
                <a:schemeClr val="tx2">
                  <a:lumMod val="76000"/>
                  <a:lumOff val="24000"/>
                </a:schemeClr>
              </a:solidFill>
            </a:endParaRPr>
          </a:p>
          <a:p>
            <a:pPr marL="0" indent="0" algn="just">
              <a:lnSpc>
                <a:spcPct val="100000"/>
              </a:lnSpc>
              <a:spcBef>
                <a:spcPts val="0"/>
              </a:spcBef>
              <a:buNone/>
            </a:pPr>
            <a:endParaRPr lang="en-GB" sz="1550" dirty="0">
              <a:latin typeface="Times New Roman"/>
              <a:ea typeface="+mn-lt"/>
              <a:cs typeface="+mn-lt"/>
            </a:endParaRPr>
          </a:p>
        </p:txBody>
      </p:sp>
      <p:sp>
        <p:nvSpPr>
          <p:cNvPr id="8" name="TextBox 7">
            <a:extLst>
              <a:ext uri="{FF2B5EF4-FFF2-40B4-BE49-F238E27FC236}">
                <a16:creationId xmlns:a16="http://schemas.microsoft.com/office/drawing/2014/main" id="{858C0B6A-2F03-A7A9-9F79-A4B581AA517B}"/>
              </a:ext>
            </a:extLst>
          </p:cNvPr>
          <p:cNvSpPr txBox="1"/>
          <p:nvPr/>
        </p:nvSpPr>
        <p:spPr>
          <a:xfrm>
            <a:off x="597498" y="5902682"/>
            <a:ext cx="610239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b="1" dirty="0">
                <a:latin typeface="Times New Roman"/>
                <a:cs typeface="Times New Roman"/>
              </a:rPr>
              <a:t>Fig. </a:t>
            </a:r>
            <a:r>
              <a:rPr lang="en-US" sz="1600" dirty="0">
                <a:latin typeface="Times New Roman"/>
                <a:cs typeface="Times New Roman"/>
              </a:rPr>
              <a:t>Temporal evaluation of various atmospheric parameters of </a:t>
            </a:r>
            <a:r>
              <a:rPr lang="en-US" sz="1600" b="1" dirty="0">
                <a:latin typeface="Times New Roman"/>
                <a:cs typeface="Times New Roman"/>
              </a:rPr>
              <a:t>(case 1)</a:t>
            </a:r>
            <a:endParaRPr lang="en-US" b="1" dirty="0"/>
          </a:p>
        </p:txBody>
      </p:sp>
      <p:pic>
        <p:nvPicPr>
          <p:cNvPr id="2" name="Picture 1" descr="A group of graphs showing different types of heat&#10;&#10;AI-generated content may be incorrect.">
            <a:extLst>
              <a:ext uri="{FF2B5EF4-FFF2-40B4-BE49-F238E27FC236}">
                <a16:creationId xmlns:a16="http://schemas.microsoft.com/office/drawing/2014/main" id="{A1E1C4D9-2FF0-4686-4BBA-A1752B58AC00}"/>
              </a:ext>
            </a:extLst>
          </p:cNvPr>
          <p:cNvPicPr>
            <a:picLocks noChangeAspect="1"/>
          </p:cNvPicPr>
          <p:nvPr/>
        </p:nvPicPr>
        <p:blipFill>
          <a:blip r:embed="rId2"/>
          <a:stretch>
            <a:fillRect/>
          </a:stretch>
        </p:blipFill>
        <p:spPr>
          <a:xfrm>
            <a:off x="508105" y="1334411"/>
            <a:ext cx="8116853" cy="4418872"/>
          </a:xfrm>
          <a:prstGeom prst="rect">
            <a:avLst/>
          </a:prstGeom>
        </p:spPr>
      </p:pic>
    </p:spTree>
    <p:extLst>
      <p:ext uri="{BB962C8B-B14F-4D97-AF65-F5344CB8AC3E}">
        <p14:creationId xmlns:p14="http://schemas.microsoft.com/office/powerpoint/2010/main" val="2482013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CFC60BB-033D-0E34-3344-8E78F333D496}"/>
              </a:ext>
            </a:extLst>
          </p:cNvPr>
          <p:cNvSpPr txBox="1"/>
          <p:nvPr/>
        </p:nvSpPr>
        <p:spPr>
          <a:xfrm>
            <a:off x="284500" y="4908122"/>
            <a:ext cx="85725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b="1" dirty="0">
                <a:latin typeface="Times New Roman"/>
                <a:cs typeface="Times New Roman"/>
              </a:rPr>
              <a:t>Fig. </a:t>
            </a:r>
            <a:r>
              <a:rPr lang="en-US" sz="1600" dirty="0">
                <a:latin typeface="Times New Roman"/>
                <a:cs typeface="Times New Roman"/>
              </a:rPr>
              <a:t>Temporal evaluation of various atmospheric parameters of </a:t>
            </a:r>
            <a:r>
              <a:rPr lang="en-US" sz="1600" b="1" dirty="0">
                <a:latin typeface="Times New Roman"/>
                <a:cs typeface="Times New Roman"/>
              </a:rPr>
              <a:t>case 2</a:t>
            </a:r>
          </a:p>
          <a:p>
            <a:pPr algn="just"/>
            <a:endParaRPr lang="en-US" sz="1600" b="1" dirty="0">
              <a:latin typeface="Times New Roman"/>
              <a:cs typeface="Times New Roman"/>
            </a:endParaRPr>
          </a:p>
          <a:p>
            <a:pPr marL="285750" indent="-285750" algn="just">
              <a:buFont typeface="Arial"/>
              <a:buChar char="•"/>
            </a:pPr>
            <a:r>
              <a:rPr lang="en-US" sz="1600" dirty="0">
                <a:latin typeface="Times New Roman"/>
                <a:cs typeface="Times New Roman"/>
              </a:rPr>
              <a:t>In this case weak 2m Temperature, 2m Relative Humidity, but PBL raised higher altitude</a:t>
            </a:r>
          </a:p>
        </p:txBody>
      </p:sp>
      <p:sp>
        <p:nvSpPr>
          <p:cNvPr id="7" name="Content Placeholder 6">
            <a:extLst>
              <a:ext uri="{FF2B5EF4-FFF2-40B4-BE49-F238E27FC236}">
                <a16:creationId xmlns:a16="http://schemas.microsoft.com/office/drawing/2014/main" id="{F10BC097-0568-5EEE-7420-A3332E837F71}"/>
              </a:ext>
            </a:extLst>
          </p:cNvPr>
          <p:cNvSpPr>
            <a:spLocks noGrp="1"/>
          </p:cNvSpPr>
          <p:nvPr>
            <p:ph idx="1"/>
          </p:nvPr>
        </p:nvSpPr>
        <p:spPr>
          <a:xfrm>
            <a:off x="84804" y="129561"/>
            <a:ext cx="8937521" cy="6609684"/>
          </a:xfrm>
        </p:spPr>
        <p:txBody>
          <a:bodyPr vert="horz" lIns="91440" tIns="45720" rIns="91440" bIns="45720" rtlCol="0" anchor="t">
            <a:normAutofit/>
          </a:bodyPr>
          <a:lstStyle/>
          <a:p>
            <a:pPr marL="285750" indent="-285750" algn="just">
              <a:lnSpc>
                <a:spcPct val="100000"/>
              </a:lnSpc>
              <a:spcBef>
                <a:spcPts val="0"/>
              </a:spcBef>
              <a:buFont typeface="Arial"/>
              <a:buChar char="•"/>
            </a:pPr>
            <a:endParaRPr lang="en-GB" sz="1600" dirty="0">
              <a:latin typeface="Times New Roman"/>
              <a:cs typeface="Times New Roman"/>
            </a:endParaRPr>
          </a:p>
          <a:p>
            <a:pPr marL="0" indent="0">
              <a:buNone/>
            </a:pPr>
            <a:endParaRPr lang="en-GB" sz="1600" b="1">
              <a:latin typeface="Times New Roman"/>
              <a:cs typeface="Times New Roman"/>
            </a:endParaRPr>
          </a:p>
        </p:txBody>
      </p:sp>
      <p:pic>
        <p:nvPicPr>
          <p:cNvPr id="2" name="Picture 1" descr="A group of graphs showing different types of heat&#10;&#10;AI-generated content may be incorrect.">
            <a:extLst>
              <a:ext uri="{FF2B5EF4-FFF2-40B4-BE49-F238E27FC236}">
                <a16:creationId xmlns:a16="http://schemas.microsoft.com/office/drawing/2014/main" id="{BC487E9D-0D3C-3515-1DCD-F5636BB8FAED}"/>
              </a:ext>
            </a:extLst>
          </p:cNvPr>
          <p:cNvPicPr>
            <a:picLocks noChangeAspect="1"/>
          </p:cNvPicPr>
          <p:nvPr/>
        </p:nvPicPr>
        <p:blipFill>
          <a:blip r:embed="rId2"/>
          <a:stretch>
            <a:fillRect/>
          </a:stretch>
        </p:blipFill>
        <p:spPr>
          <a:xfrm>
            <a:off x="266650" y="273051"/>
            <a:ext cx="8575236" cy="4542288"/>
          </a:xfrm>
          <a:prstGeom prst="rect">
            <a:avLst/>
          </a:prstGeom>
        </p:spPr>
      </p:pic>
    </p:spTree>
    <p:extLst>
      <p:ext uri="{BB962C8B-B14F-4D97-AF65-F5344CB8AC3E}">
        <p14:creationId xmlns:p14="http://schemas.microsoft.com/office/powerpoint/2010/main" val="20379586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On-screen Show (4:3)</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1429</cp:revision>
  <dcterms:created xsi:type="dcterms:W3CDTF">2024-11-30T13:06:57Z</dcterms:created>
  <dcterms:modified xsi:type="dcterms:W3CDTF">2025-05-08T09:18:36Z</dcterms:modified>
</cp:coreProperties>
</file>